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62" r:id="rId4"/>
    <p:sldId id="263" r:id="rId5"/>
    <p:sldId id="270" r:id="rId6"/>
    <p:sldId id="266" r:id="rId7"/>
    <p:sldId id="267" r:id="rId8"/>
    <p:sldId id="269" r:id="rId9"/>
    <p:sldId id="268" r:id="rId10"/>
    <p:sldId id="271" r:id="rId11"/>
    <p:sldId id="272" r:id="rId12"/>
    <p:sldId id="273" r:id="rId13"/>
    <p:sldId id="274" r:id="rId14"/>
    <p:sldId id="275" r:id="rId15"/>
    <p:sldId id="276" r:id="rId16"/>
    <p:sldId id="281" r:id="rId17"/>
    <p:sldId id="278" r:id="rId18"/>
    <p:sldId id="279" r:id="rId19"/>
    <p:sldId id="280" r:id="rId20"/>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p:cViewPr varScale="1">
        <p:scale>
          <a:sx n="79" d="100"/>
          <a:sy n="79" d="100"/>
        </p:scale>
        <p:origin x="835"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yce Caldwell" userId="06b52a094ce9e44d" providerId="LiveId" clId="{B7CC1DFB-6BD3-4BC1-841D-AA0A99C41F8F}"/>
    <pc:docChg chg="undo custSel addSld delSld modSld">
      <pc:chgData name="Joyce Caldwell" userId="06b52a094ce9e44d" providerId="LiveId" clId="{B7CC1DFB-6BD3-4BC1-841D-AA0A99C41F8F}" dt="2026-07-28T23:27:46.543" v="2433" actId="1076"/>
      <pc:docMkLst>
        <pc:docMk/>
      </pc:docMkLst>
      <pc:sldChg chg="modSp mod">
        <pc:chgData name="Joyce Caldwell" userId="06b52a094ce9e44d" providerId="LiveId" clId="{B7CC1DFB-6BD3-4BC1-841D-AA0A99C41F8F}" dt="2026-07-28T23:27:46.543" v="2433" actId="1076"/>
        <pc:sldMkLst>
          <pc:docMk/>
          <pc:sldMk cId="2165802143" sldId="262"/>
        </pc:sldMkLst>
        <pc:spChg chg="mod">
          <ac:chgData name="Joyce Caldwell" userId="06b52a094ce9e44d" providerId="LiveId" clId="{B7CC1DFB-6BD3-4BC1-841D-AA0A99C41F8F}" dt="2026-07-28T23:27:46.543" v="2433" actId="1076"/>
          <ac:spMkLst>
            <pc:docMk/>
            <pc:sldMk cId="2165802143" sldId="262"/>
            <ac:spMk id="3" creationId="{E48564F1-5052-F448-DB47-7E2EA6101399}"/>
          </ac:spMkLst>
        </pc:spChg>
      </pc:sldChg>
      <pc:sldChg chg="modSp">
        <pc:chgData name="Joyce Caldwell" userId="06b52a094ce9e44d" providerId="LiveId" clId="{B7CC1DFB-6BD3-4BC1-841D-AA0A99C41F8F}" dt="2026-07-22T21:21:36.895" v="2322" actId="20577"/>
        <pc:sldMkLst>
          <pc:docMk/>
          <pc:sldMk cId="4182746864" sldId="265"/>
        </pc:sldMkLst>
        <pc:spChg chg="mod">
          <ac:chgData name="Joyce Caldwell" userId="06b52a094ce9e44d" providerId="LiveId" clId="{B7CC1DFB-6BD3-4BC1-841D-AA0A99C41F8F}" dt="2026-07-22T21:21:36.895" v="2322" actId="20577"/>
          <ac:spMkLst>
            <pc:docMk/>
            <pc:sldMk cId="4182746864" sldId="265"/>
            <ac:spMk id="3" creationId="{4B0B4ABD-EF33-A985-9313-5E44CD019DA1}"/>
          </ac:spMkLst>
        </pc:spChg>
      </pc:sldChg>
      <pc:sldChg chg="modSp mod modAnim">
        <pc:chgData name="Joyce Caldwell" userId="06b52a094ce9e44d" providerId="LiveId" clId="{B7CC1DFB-6BD3-4BC1-841D-AA0A99C41F8F}" dt="2026-07-27T19:54:37.597" v="2424" actId="20577"/>
        <pc:sldMkLst>
          <pc:docMk/>
          <pc:sldMk cId="1747363953" sldId="266"/>
        </pc:sldMkLst>
        <pc:spChg chg="mod">
          <ac:chgData name="Joyce Caldwell" userId="06b52a094ce9e44d" providerId="LiveId" clId="{B7CC1DFB-6BD3-4BC1-841D-AA0A99C41F8F}" dt="2026-07-27T19:54:37.597" v="2424" actId="20577"/>
          <ac:spMkLst>
            <pc:docMk/>
            <pc:sldMk cId="1747363953" sldId="266"/>
            <ac:spMk id="2" creationId="{387645A8-79F9-F46A-BD37-C1A21D17316E}"/>
          </ac:spMkLst>
        </pc:spChg>
      </pc:sldChg>
      <pc:sldChg chg="addSp delSp modSp new mod">
        <pc:chgData name="Joyce Caldwell" userId="06b52a094ce9e44d" providerId="LiveId" clId="{B7CC1DFB-6BD3-4BC1-841D-AA0A99C41F8F}" dt="2026-07-22T21:24:19.342" v="2326" actId="255"/>
        <pc:sldMkLst>
          <pc:docMk/>
          <pc:sldMk cId="3203881255" sldId="267"/>
        </pc:sldMkLst>
        <pc:spChg chg="mod">
          <ac:chgData name="Joyce Caldwell" userId="06b52a094ce9e44d" providerId="LiveId" clId="{B7CC1DFB-6BD3-4BC1-841D-AA0A99C41F8F}" dt="2026-07-21T21:33:59.905" v="408" actId="255"/>
          <ac:spMkLst>
            <pc:docMk/>
            <pc:sldMk cId="3203881255" sldId="267"/>
            <ac:spMk id="2" creationId="{176AEBF5-B169-249F-367A-256ED2A953E6}"/>
          </ac:spMkLst>
        </pc:spChg>
        <pc:graphicFrameChg chg="add mod">
          <ac:chgData name="Joyce Caldwell" userId="06b52a094ce9e44d" providerId="LiveId" clId="{B7CC1DFB-6BD3-4BC1-841D-AA0A99C41F8F}" dt="2026-07-22T21:24:19.342" v="2326" actId="255"/>
          <ac:graphicFrameMkLst>
            <pc:docMk/>
            <pc:sldMk cId="3203881255" sldId="267"/>
            <ac:graphicFrameMk id="5" creationId="{8EDB2DBA-72C9-44A4-59D3-FE2A825BEE62}"/>
          </ac:graphicFrameMkLst>
        </pc:graphicFrameChg>
      </pc:sldChg>
      <pc:sldChg chg="addSp delSp modSp new mod setBg setClrOvrMap chgLayout">
        <pc:chgData name="Joyce Caldwell" userId="06b52a094ce9e44d" providerId="LiveId" clId="{B7CC1DFB-6BD3-4BC1-841D-AA0A99C41F8F}" dt="2026-07-22T19:56:36.225" v="923" actId="255"/>
        <pc:sldMkLst>
          <pc:docMk/>
          <pc:sldMk cId="1434811633" sldId="268"/>
        </pc:sldMkLst>
        <pc:spChg chg="mod ord">
          <ac:chgData name="Joyce Caldwell" userId="06b52a094ce9e44d" providerId="LiveId" clId="{B7CC1DFB-6BD3-4BC1-841D-AA0A99C41F8F}" dt="2026-07-22T19:46:49.342" v="588" actId="1076"/>
          <ac:spMkLst>
            <pc:docMk/>
            <pc:sldMk cId="1434811633" sldId="268"/>
            <ac:spMk id="2" creationId="{3419D468-52D1-2400-E2F3-E6078F378763}"/>
          </ac:spMkLst>
        </pc:spChg>
        <pc:spChg chg="add mod">
          <ac:chgData name="Joyce Caldwell" userId="06b52a094ce9e44d" providerId="LiveId" clId="{B7CC1DFB-6BD3-4BC1-841D-AA0A99C41F8F}" dt="2026-07-22T19:56:36.225" v="923" actId="255"/>
          <ac:spMkLst>
            <pc:docMk/>
            <pc:sldMk cId="1434811633" sldId="268"/>
            <ac:spMk id="6" creationId="{C5C85646-3D84-F6F4-93C5-0AEC8E6A0F3C}"/>
          </ac:spMkLst>
        </pc:spChg>
        <pc:spChg chg="add">
          <ac:chgData name="Joyce Caldwell" userId="06b52a094ce9e44d" providerId="LiveId" clId="{B7CC1DFB-6BD3-4BC1-841D-AA0A99C41F8F}" dt="2026-07-22T19:46:02.471" v="585" actId="26606"/>
          <ac:spMkLst>
            <pc:docMk/>
            <pc:sldMk cId="1434811633" sldId="268"/>
            <ac:spMk id="25" creationId="{619B3503-D505-49AA-97C1-B299D58DB436}"/>
          </ac:spMkLst>
        </pc:spChg>
        <pc:spChg chg="add">
          <ac:chgData name="Joyce Caldwell" userId="06b52a094ce9e44d" providerId="LiveId" clId="{B7CC1DFB-6BD3-4BC1-841D-AA0A99C41F8F}" dt="2026-07-22T19:46:02.471" v="585" actId="26606"/>
          <ac:spMkLst>
            <pc:docMk/>
            <pc:sldMk cId="1434811633" sldId="268"/>
            <ac:spMk id="27" creationId="{E39A2319-946A-4C65-9B7C-1F86E9B1B57C}"/>
          </ac:spMkLst>
        </pc:spChg>
      </pc:sldChg>
      <pc:sldChg chg="add">
        <pc:chgData name="Joyce Caldwell" userId="06b52a094ce9e44d" providerId="LiveId" clId="{B7CC1DFB-6BD3-4BC1-841D-AA0A99C41F8F}" dt="2026-07-21T21:36:05.740" v="414"/>
        <pc:sldMkLst>
          <pc:docMk/>
          <pc:sldMk cId="3593834197" sldId="269"/>
        </pc:sldMkLst>
      </pc:sldChg>
      <pc:sldChg chg="addSp modSp new mod">
        <pc:chgData name="Joyce Caldwell" userId="06b52a094ce9e44d" providerId="LiveId" clId="{B7CC1DFB-6BD3-4BC1-841D-AA0A99C41F8F}" dt="2026-07-22T21:15:37.295" v="2133" actId="255"/>
        <pc:sldMkLst>
          <pc:docMk/>
          <pc:sldMk cId="432275169" sldId="270"/>
        </pc:sldMkLst>
        <pc:spChg chg="add mod">
          <ac:chgData name="Joyce Caldwell" userId="06b52a094ce9e44d" providerId="LiveId" clId="{B7CC1DFB-6BD3-4BC1-841D-AA0A99C41F8F}" dt="2026-07-22T21:15:27.293" v="2130" actId="1076"/>
          <ac:spMkLst>
            <pc:docMk/>
            <pc:sldMk cId="432275169" sldId="270"/>
            <ac:spMk id="2" creationId="{90A8EA64-3FAB-F0E3-942A-96228B6A0BD8}"/>
          </ac:spMkLst>
        </pc:spChg>
        <pc:spChg chg="add mod">
          <ac:chgData name="Joyce Caldwell" userId="06b52a094ce9e44d" providerId="LiveId" clId="{B7CC1DFB-6BD3-4BC1-841D-AA0A99C41F8F}" dt="2026-07-22T21:15:37.295" v="2133" actId="255"/>
          <ac:spMkLst>
            <pc:docMk/>
            <pc:sldMk cId="432275169" sldId="270"/>
            <ac:spMk id="3" creationId="{FC42B7BE-5DBC-622D-EFFF-B46C331C3834}"/>
          </ac:spMkLst>
        </pc:spChg>
      </pc:sldChg>
      <pc:sldChg chg="add">
        <pc:chgData name="Joyce Caldwell" userId="06b52a094ce9e44d" providerId="LiveId" clId="{B7CC1DFB-6BD3-4BC1-841D-AA0A99C41F8F}" dt="2026-07-22T19:58:02.255" v="924"/>
        <pc:sldMkLst>
          <pc:docMk/>
          <pc:sldMk cId="1045126719" sldId="271"/>
        </pc:sldMkLst>
      </pc:sldChg>
      <pc:sldChg chg="addSp delSp modSp new mod setBg">
        <pc:chgData name="Joyce Caldwell" userId="06b52a094ce9e44d" providerId="LiveId" clId="{B7CC1DFB-6BD3-4BC1-841D-AA0A99C41F8F}" dt="2026-07-22T20:16:28.896" v="1094" actId="255"/>
        <pc:sldMkLst>
          <pc:docMk/>
          <pc:sldMk cId="388131597" sldId="272"/>
        </pc:sldMkLst>
        <pc:spChg chg="mod">
          <ac:chgData name="Joyce Caldwell" userId="06b52a094ce9e44d" providerId="LiveId" clId="{B7CC1DFB-6BD3-4BC1-841D-AA0A99C41F8F}" dt="2026-07-22T20:13:53.771" v="1081" actId="14100"/>
          <ac:spMkLst>
            <pc:docMk/>
            <pc:sldMk cId="388131597" sldId="272"/>
            <ac:spMk id="2" creationId="{8D70415A-5EB9-4FD8-BB4A-44D514DD3E69}"/>
          </ac:spMkLst>
        </pc:spChg>
        <pc:graphicFrameChg chg="add mod modGraphic">
          <ac:chgData name="Joyce Caldwell" userId="06b52a094ce9e44d" providerId="LiveId" clId="{B7CC1DFB-6BD3-4BC1-841D-AA0A99C41F8F}" dt="2026-07-22T20:16:28.896" v="1094" actId="255"/>
          <ac:graphicFrameMkLst>
            <pc:docMk/>
            <pc:sldMk cId="388131597" sldId="272"/>
            <ac:graphicFrameMk id="5" creationId="{D07DEC2F-75CC-99F3-C93F-E64EA7EB924A}"/>
          </ac:graphicFrameMkLst>
        </pc:graphicFrameChg>
      </pc:sldChg>
      <pc:sldChg chg="add">
        <pc:chgData name="Joyce Caldwell" userId="06b52a094ce9e44d" providerId="LiveId" clId="{B7CC1DFB-6BD3-4BC1-841D-AA0A99C41F8F}" dt="2026-07-22T20:17:00.965" v="1095"/>
        <pc:sldMkLst>
          <pc:docMk/>
          <pc:sldMk cId="1330463756" sldId="273"/>
        </pc:sldMkLst>
      </pc:sldChg>
      <pc:sldChg chg="addSp delSp modSp new mod setBg">
        <pc:chgData name="Joyce Caldwell" userId="06b52a094ce9e44d" providerId="LiveId" clId="{B7CC1DFB-6BD3-4BC1-841D-AA0A99C41F8F}" dt="2026-07-22T20:30:11.701" v="1527" actId="255"/>
        <pc:sldMkLst>
          <pc:docMk/>
          <pc:sldMk cId="1626794974" sldId="274"/>
        </pc:sldMkLst>
        <pc:spChg chg="mod">
          <ac:chgData name="Joyce Caldwell" userId="06b52a094ce9e44d" providerId="LiveId" clId="{B7CC1DFB-6BD3-4BC1-841D-AA0A99C41F8F}" dt="2026-07-22T20:28:01.746" v="1502" actId="26606"/>
          <ac:spMkLst>
            <pc:docMk/>
            <pc:sldMk cId="1626794974" sldId="274"/>
            <ac:spMk id="2" creationId="{C6334B9D-58CF-75B7-E324-2C748A9518CF}"/>
          </ac:spMkLst>
        </pc:spChg>
        <pc:spChg chg="add">
          <ac:chgData name="Joyce Caldwell" userId="06b52a094ce9e44d" providerId="LiveId" clId="{B7CC1DFB-6BD3-4BC1-841D-AA0A99C41F8F}" dt="2026-07-22T20:28:01.746" v="1502" actId="26606"/>
          <ac:spMkLst>
            <pc:docMk/>
            <pc:sldMk cId="1626794974" sldId="274"/>
            <ac:spMk id="9" creationId="{619B3503-D505-49AA-97C1-B299D58DB436}"/>
          </ac:spMkLst>
        </pc:spChg>
        <pc:spChg chg="add">
          <ac:chgData name="Joyce Caldwell" userId="06b52a094ce9e44d" providerId="LiveId" clId="{B7CC1DFB-6BD3-4BC1-841D-AA0A99C41F8F}" dt="2026-07-22T20:28:01.746" v="1502" actId="26606"/>
          <ac:spMkLst>
            <pc:docMk/>
            <pc:sldMk cId="1626794974" sldId="274"/>
            <ac:spMk id="11" creationId="{E39A2319-946A-4C65-9B7C-1F86E9B1B57C}"/>
          </ac:spMkLst>
        </pc:spChg>
        <pc:graphicFrameChg chg="add mod modGraphic">
          <ac:chgData name="Joyce Caldwell" userId="06b52a094ce9e44d" providerId="LiveId" clId="{B7CC1DFB-6BD3-4BC1-841D-AA0A99C41F8F}" dt="2026-07-22T20:30:11.701" v="1527" actId="255"/>
          <ac:graphicFrameMkLst>
            <pc:docMk/>
            <pc:sldMk cId="1626794974" sldId="274"/>
            <ac:graphicFrameMk id="5" creationId="{9D1CBC02-DB51-7764-F565-171BD1328027}"/>
          </ac:graphicFrameMkLst>
        </pc:graphicFrameChg>
      </pc:sldChg>
      <pc:sldChg chg="add">
        <pc:chgData name="Joyce Caldwell" userId="06b52a094ce9e44d" providerId="LiveId" clId="{B7CC1DFB-6BD3-4BC1-841D-AA0A99C41F8F}" dt="2026-07-22T20:30:48.710" v="1528"/>
        <pc:sldMkLst>
          <pc:docMk/>
          <pc:sldMk cId="423094127" sldId="275"/>
        </pc:sldMkLst>
      </pc:sldChg>
      <pc:sldChg chg="addSp delSp modSp new mod setBg">
        <pc:chgData name="Joyce Caldwell" userId="06b52a094ce9e44d" providerId="LiveId" clId="{B7CC1DFB-6BD3-4BC1-841D-AA0A99C41F8F}" dt="2026-07-22T21:33:27.112" v="2353" actId="14100"/>
        <pc:sldMkLst>
          <pc:docMk/>
          <pc:sldMk cId="1070344107" sldId="276"/>
        </pc:sldMkLst>
        <pc:spChg chg="mod">
          <ac:chgData name="Joyce Caldwell" userId="06b52a094ce9e44d" providerId="LiveId" clId="{B7CC1DFB-6BD3-4BC1-841D-AA0A99C41F8F}" dt="2026-07-22T20:49:12.910" v="1656" actId="14100"/>
          <ac:spMkLst>
            <pc:docMk/>
            <pc:sldMk cId="1070344107" sldId="276"/>
            <ac:spMk id="2" creationId="{8088EADB-4E07-487D-82EB-FED227C25AED}"/>
          </ac:spMkLst>
        </pc:spChg>
        <pc:graphicFrameChg chg="add mod modGraphic">
          <ac:chgData name="Joyce Caldwell" userId="06b52a094ce9e44d" providerId="LiveId" clId="{B7CC1DFB-6BD3-4BC1-841D-AA0A99C41F8F}" dt="2026-07-22T21:33:27.112" v="2353" actId="14100"/>
          <ac:graphicFrameMkLst>
            <pc:docMk/>
            <pc:sldMk cId="1070344107" sldId="276"/>
            <ac:graphicFrameMk id="5" creationId="{6E3975DF-534D-BD47-8082-6A0AACF5CBB8}"/>
          </ac:graphicFrameMkLst>
        </pc:graphicFrameChg>
      </pc:sldChg>
      <pc:sldChg chg="addSp delSp modSp new mod setBg setClrOvrMap">
        <pc:chgData name="Joyce Caldwell" userId="06b52a094ce9e44d" providerId="LiveId" clId="{B7CC1DFB-6BD3-4BC1-841D-AA0A99C41F8F}" dt="2026-07-22T21:37:30.916" v="2381" actId="1076"/>
        <pc:sldMkLst>
          <pc:docMk/>
          <pc:sldMk cId="228554172" sldId="278"/>
        </pc:sldMkLst>
        <pc:spChg chg="mod">
          <ac:chgData name="Joyce Caldwell" userId="06b52a094ce9e44d" providerId="LiveId" clId="{B7CC1DFB-6BD3-4BC1-841D-AA0A99C41F8F}" dt="2026-07-22T21:35:25.823" v="2365" actId="1076"/>
          <ac:spMkLst>
            <pc:docMk/>
            <pc:sldMk cId="228554172" sldId="278"/>
            <ac:spMk id="2" creationId="{68AAFC82-7C54-F68C-757E-CEF21CA8F789}"/>
          </ac:spMkLst>
        </pc:spChg>
        <pc:spChg chg="mod">
          <ac:chgData name="Joyce Caldwell" userId="06b52a094ce9e44d" providerId="LiveId" clId="{B7CC1DFB-6BD3-4BC1-841D-AA0A99C41F8F}" dt="2026-07-22T21:36:31.651" v="2373" actId="14100"/>
          <ac:spMkLst>
            <pc:docMk/>
            <pc:sldMk cId="228554172" sldId="278"/>
            <ac:spMk id="3" creationId="{51D46B9A-5F52-12F5-2921-E6837C7CE98C}"/>
          </ac:spMkLst>
        </pc:spChg>
        <pc:spChg chg="add mod">
          <ac:chgData name="Joyce Caldwell" userId="06b52a094ce9e44d" providerId="LiveId" clId="{B7CC1DFB-6BD3-4BC1-841D-AA0A99C41F8F}" dt="2026-07-22T21:37:30.916" v="2381" actId="1076"/>
          <ac:spMkLst>
            <pc:docMk/>
            <pc:sldMk cId="228554172" sldId="278"/>
            <ac:spMk id="4" creationId="{2519C8BE-6B5D-AE32-0B96-40C4E4CF74FB}"/>
          </ac:spMkLst>
        </pc:spChg>
        <pc:picChg chg="add mod">
          <ac:chgData name="Joyce Caldwell" userId="06b52a094ce9e44d" providerId="LiveId" clId="{B7CC1DFB-6BD3-4BC1-841D-AA0A99C41F8F}" dt="2026-07-22T21:34:56.018" v="2359" actId="1076"/>
          <ac:picMkLst>
            <pc:docMk/>
            <pc:sldMk cId="228554172" sldId="278"/>
            <ac:picMk id="7" creationId="{8382253E-D73B-AEB7-E825-FAAF8BA74EAE}"/>
          </ac:picMkLst>
        </pc:picChg>
      </pc:sldChg>
      <pc:sldChg chg="add">
        <pc:chgData name="Joyce Caldwell" userId="06b52a094ce9e44d" providerId="LiveId" clId="{B7CC1DFB-6BD3-4BC1-841D-AA0A99C41F8F}" dt="2026-07-22T21:08:25.248" v="2023"/>
        <pc:sldMkLst>
          <pc:docMk/>
          <pc:sldMk cId="1466869874" sldId="279"/>
        </pc:sldMkLst>
      </pc:sldChg>
      <pc:sldChg chg="modSp new mod">
        <pc:chgData name="Joyce Caldwell" userId="06b52a094ce9e44d" providerId="LiveId" clId="{B7CC1DFB-6BD3-4BC1-841D-AA0A99C41F8F}" dt="2026-07-22T21:29:32.075" v="2336" actId="113"/>
        <pc:sldMkLst>
          <pc:docMk/>
          <pc:sldMk cId="2560591396" sldId="280"/>
        </pc:sldMkLst>
        <pc:spChg chg="mod">
          <ac:chgData name="Joyce Caldwell" userId="06b52a094ce9e44d" providerId="LiveId" clId="{B7CC1DFB-6BD3-4BC1-841D-AA0A99C41F8F}" dt="2026-07-22T21:29:32.075" v="2336" actId="113"/>
          <ac:spMkLst>
            <pc:docMk/>
            <pc:sldMk cId="2560591396" sldId="280"/>
            <ac:spMk id="2" creationId="{97127CD5-9AB6-4998-0B0E-618F42A070BE}"/>
          </ac:spMkLst>
        </pc:spChg>
        <pc:spChg chg="mod">
          <ac:chgData name="Joyce Caldwell" userId="06b52a094ce9e44d" providerId="LiveId" clId="{B7CC1DFB-6BD3-4BC1-841D-AA0A99C41F8F}" dt="2026-07-22T21:21:01.656" v="2315" actId="27636"/>
          <ac:spMkLst>
            <pc:docMk/>
            <pc:sldMk cId="2560591396" sldId="280"/>
            <ac:spMk id="3" creationId="{C6689F48-FA2C-4DEC-E730-44B3A9632CA0}"/>
          </ac:spMkLst>
        </pc:spChg>
      </pc:sldChg>
      <pc:sldChg chg="add">
        <pc:chgData name="Joyce Caldwell" userId="06b52a094ce9e44d" providerId="LiveId" clId="{B7CC1DFB-6BD3-4BC1-841D-AA0A99C41F8F}" dt="2026-07-22T21:27:27.562" v="2327"/>
        <pc:sldMkLst>
          <pc:docMk/>
          <pc:sldMk cId="4040842093" sldId="281"/>
        </pc:sldMkLst>
      </pc:sldChg>
      <pc:sldChg chg="new del">
        <pc:chgData name="Joyce Caldwell" userId="06b52a094ce9e44d" providerId="LiveId" clId="{B7CC1DFB-6BD3-4BC1-841D-AA0A99C41F8F}" dt="2026-07-28T23:22:46.770" v="2432" actId="680"/>
        <pc:sldMkLst>
          <pc:docMk/>
          <pc:sldMk cId="2848736326" sldId="282"/>
        </pc:sldMkLst>
      </pc:sldChg>
      <pc:sldChg chg="new del">
        <pc:chgData name="Joyce Caldwell" userId="06b52a094ce9e44d" providerId="LiveId" clId="{B7CC1DFB-6BD3-4BC1-841D-AA0A99C41F8F}" dt="2026-07-28T23:22:46.046" v="2431" actId="680"/>
        <pc:sldMkLst>
          <pc:docMk/>
          <pc:sldMk cId="970067003" sldId="283"/>
        </pc:sldMkLst>
      </pc:sldChg>
      <pc:sldChg chg="new del">
        <pc:chgData name="Joyce Caldwell" userId="06b52a094ce9e44d" providerId="LiveId" clId="{B7CC1DFB-6BD3-4BC1-841D-AA0A99C41F8F}" dt="2026-07-28T23:22:45.047" v="2430" actId="680"/>
        <pc:sldMkLst>
          <pc:docMk/>
          <pc:sldMk cId="659162873" sldId="284"/>
        </pc:sldMkLst>
      </pc:sldChg>
      <pc:sldChg chg="new del">
        <pc:chgData name="Joyce Caldwell" userId="06b52a094ce9e44d" providerId="LiveId" clId="{B7CC1DFB-6BD3-4BC1-841D-AA0A99C41F8F}" dt="2026-07-28T23:22:43.817" v="2429" actId="680"/>
        <pc:sldMkLst>
          <pc:docMk/>
          <pc:sldMk cId="3277483884" sldId="285"/>
        </pc:sldMkLst>
      </pc:sldChg>
    </pc:docChg>
  </pc:docChgLst>
</pc:chgInfo>
</file>

<file path=ppt/diagrams/_rels/data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4" Type="http://schemas.openxmlformats.org/officeDocument/2006/relationships/image" Target="../media/image5.svg"/></Relationships>
</file>

<file path=ppt/diagrams/_rels/drawing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05F1EB-8EAD-4262-B86A-D33C0F5C2F61}" type="doc">
      <dgm:prSet loTypeId="urn:microsoft.com/office/officeart/2005/8/layout/vProcess5" loCatId="process" qsTypeId="urn:microsoft.com/office/officeart/2005/8/quickstyle/simple5" qsCatId="simple" csTypeId="urn:microsoft.com/office/officeart/2005/8/colors/colorful1" csCatId="colorful"/>
      <dgm:spPr/>
      <dgm:t>
        <a:bodyPr/>
        <a:lstStyle/>
        <a:p>
          <a:endParaRPr lang="en-US"/>
        </a:p>
      </dgm:t>
    </dgm:pt>
    <dgm:pt modelId="{D4DF53E9-1BA0-446E-8670-F32470626D23}">
      <dgm:prSet/>
      <dgm:spPr/>
      <dgm:t>
        <a:bodyPr/>
        <a:lstStyle/>
        <a:p>
          <a:r>
            <a:rPr lang="en-US" dirty="0">
              <a:solidFill>
                <a:schemeClr val="bg1"/>
              </a:solidFill>
              <a:latin typeface="Century Gothic" panose="020B0502020202020204" pitchFamily="34" charset="0"/>
            </a:rPr>
            <a:t>Are approved by a Churchwide Assembly in response to Synod Memorials </a:t>
          </a:r>
        </a:p>
      </dgm:t>
    </dgm:pt>
    <dgm:pt modelId="{B2D724F3-4092-47C2-86A2-57D49E1C5757}" type="parTrans" cxnId="{396A192A-D547-4940-A668-6650A294FCB4}">
      <dgm:prSet/>
      <dgm:spPr/>
      <dgm:t>
        <a:bodyPr/>
        <a:lstStyle/>
        <a:p>
          <a:endParaRPr lang="en-US"/>
        </a:p>
      </dgm:t>
    </dgm:pt>
    <dgm:pt modelId="{58DCF620-C65D-435F-B18B-C474AC5A65CF}" type="sibTrans" cxnId="{396A192A-D547-4940-A668-6650A294FCB4}">
      <dgm:prSet/>
      <dgm:spPr/>
      <dgm:t>
        <a:bodyPr/>
        <a:lstStyle/>
        <a:p>
          <a:endParaRPr lang="en-US"/>
        </a:p>
      </dgm:t>
    </dgm:pt>
    <dgm:pt modelId="{BA1E35C5-AA27-4768-9E98-D09D7FB4D649}">
      <dgm:prSet custT="1"/>
      <dgm:spPr/>
      <dgm:t>
        <a:bodyPr/>
        <a:lstStyle/>
        <a:p>
          <a:r>
            <a:rPr lang="en-US" sz="2000" dirty="0">
              <a:solidFill>
                <a:schemeClr val="bg1"/>
              </a:solidFill>
              <a:latin typeface="Century Gothic" panose="020B0502020202020204" pitchFamily="34" charset="0"/>
            </a:rPr>
            <a:t>Are developed through a six-year process of listening and feedback, drafts, and revisions, guided by a task force of people from across the church</a:t>
          </a:r>
        </a:p>
      </dgm:t>
    </dgm:pt>
    <dgm:pt modelId="{CE16304F-BF01-4899-B85B-289316D76E28}" type="parTrans" cxnId="{E6550856-ECD7-4E0F-B810-A508A55F51D8}">
      <dgm:prSet/>
      <dgm:spPr/>
      <dgm:t>
        <a:bodyPr/>
        <a:lstStyle/>
        <a:p>
          <a:endParaRPr lang="en-US"/>
        </a:p>
      </dgm:t>
    </dgm:pt>
    <dgm:pt modelId="{7C3C7267-84D7-49F8-BF68-D9D12BA07D9B}" type="sibTrans" cxnId="{E6550856-ECD7-4E0F-B810-A508A55F51D8}">
      <dgm:prSet/>
      <dgm:spPr/>
      <dgm:t>
        <a:bodyPr/>
        <a:lstStyle/>
        <a:p>
          <a:endParaRPr lang="en-US"/>
        </a:p>
      </dgm:t>
    </dgm:pt>
    <dgm:pt modelId="{B9A8D645-6001-4D18-A845-F7AB29A1FA16}">
      <dgm:prSet/>
      <dgm:spPr/>
      <dgm:t>
        <a:bodyPr/>
        <a:lstStyle/>
        <a:p>
          <a:r>
            <a:rPr lang="en-US"/>
            <a:t>Are approved by the ELCA Church Council and submitted to a Churchwide Assembly </a:t>
          </a:r>
        </a:p>
      </dgm:t>
    </dgm:pt>
    <dgm:pt modelId="{B438073D-0EC7-43FD-A96A-81817FC21662}" type="parTrans" cxnId="{CB995964-35A9-4003-8DFB-0CF61BE5E3C8}">
      <dgm:prSet/>
      <dgm:spPr/>
      <dgm:t>
        <a:bodyPr/>
        <a:lstStyle/>
        <a:p>
          <a:endParaRPr lang="en-US"/>
        </a:p>
      </dgm:t>
    </dgm:pt>
    <dgm:pt modelId="{7166A547-F013-4C13-8FA1-DCDEF29CBD93}" type="sibTrans" cxnId="{CB995964-35A9-4003-8DFB-0CF61BE5E3C8}">
      <dgm:prSet/>
      <dgm:spPr/>
      <dgm:t>
        <a:bodyPr/>
        <a:lstStyle/>
        <a:p>
          <a:endParaRPr lang="en-US"/>
        </a:p>
      </dgm:t>
    </dgm:pt>
    <dgm:pt modelId="{0661D1B4-F288-47F9-9585-6BAA1291CF1C}">
      <dgm:prSet/>
      <dgm:spPr/>
      <dgm:t>
        <a:bodyPr/>
        <a:lstStyle/>
        <a:p>
          <a:r>
            <a:rPr lang="en-US" dirty="0">
              <a:solidFill>
                <a:schemeClr val="bg1"/>
              </a:solidFill>
            </a:rPr>
            <a:t>Are approved as “official social teaching” through a 2/3 vote of a Churchwide Assembly</a:t>
          </a:r>
        </a:p>
      </dgm:t>
    </dgm:pt>
    <dgm:pt modelId="{23888067-6C8A-498E-8FD9-14E08DE94800}" type="parTrans" cxnId="{612818BB-4719-4025-B3A5-4E4A05F3AAF8}">
      <dgm:prSet/>
      <dgm:spPr/>
      <dgm:t>
        <a:bodyPr/>
        <a:lstStyle/>
        <a:p>
          <a:endParaRPr lang="en-US"/>
        </a:p>
      </dgm:t>
    </dgm:pt>
    <dgm:pt modelId="{D4DF376D-347A-4099-868D-E360D734AA28}" type="sibTrans" cxnId="{612818BB-4719-4025-B3A5-4E4A05F3AAF8}">
      <dgm:prSet/>
      <dgm:spPr/>
      <dgm:t>
        <a:bodyPr/>
        <a:lstStyle/>
        <a:p>
          <a:endParaRPr lang="en-US"/>
        </a:p>
      </dgm:t>
    </dgm:pt>
    <dgm:pt modelId="{E6322E4D-358F-49F6-9FAF-F37EFE11FE3F}" type="pres">
      <dgm:prSet presAssocID="{0C05F1EB-8EAD-4262-B86A-D33C0F5C2F61}" presName="outerComposite" presStyleCnt="0">
        <dgm:presLayoutVars>
          <dgm:chMax val="5"/>
          <dgm:dir/>
          <dgm:resizeHandles val="exact"/>
        </dgm:presLayoutVars>
      </dgm:prSet>
      <dgm:spPr/>
    </dgm:pt>
    <dgm:pt modelId="{597A8C70-DF88-4C31-A084-CD7116BF1925}" type="pres">
      <dgm:prSet presAssocID="{0C05F1EB-8EAD-4262-B86A-D33C0F5C2F61}" presName="dummyMaxCanvas" presStyleCnt="0">
        <dgm:presLayoutVars/>
      </dgm:prSet>
      <dgm:spPr/>
    </dgm:pt>
    <dgm:pt modelId="{7EA1FAE8-415E-4E69-AE04-6BB8DFCA6B0C}" type="pres">
      <dgm:prSet presAssocID="{0C05F1EB-8EAD-4262-B86A-D33C0F5C2F61}" presName="FourNodes_1" presStyleLbl="node1" presStyleIdx="0" presStyleCnt="4">
        <dgm:presLayoutVars>
          <dgm:bulletEnabled val="1"/>
        </dgm:presLayoutVars>
      </dgm:prSet>
      <dgm:spPr/>
    </dgm:pt>
    <dgm:pt modelId="{1E41D777-2BF2-4F35-9051-BAB572BC6A6C}" type="pres">
      <dgm:prSet presAssocID="{0C05F1EB-8EAD-4262-B86A-D33C0F5C2F61}" presName="FourNodes_2" presStyleLbl="node1" presStyleIdx="1" presStyleCnt="4">
        <dgm:presLayoutVars>
          <dgm:bulletEnabled val="1"/>
        </dgm:presLayoutVars>
      </dgm:prSet>
      <dgm:spPr/>
    </dgm:pt>
    <dgm:pt modelId="{594D38D8-BC1D-4571-A037-694548672BEF}" type="pres">
      <dgm:prSet presAssocID="{0C05F1EB-8EAD-4262-B86A-D33C0F5C2F61}" presName="FourNodes_3" presStyleLbl="node1" presStyleIdx="2" presStyleCnt="4">
        <dgm:presLayoutVars>
          <dgm:bulletEnabled val="1"/>
        </dgm:presLayoutVars>
      </dgm:prSet>
      <dgm:spPr/>
    </dgm:pt>
    <dgm:pt modelId="{CE90B55A-E360-420F-9CA4-2766C6236838}" type="pres">
      <dgm:prSet presAssocID="{0C05F1EB-8EAD-4262-B86A-D33C0F5C2F61}" presName="FourNodes_4" presStyleLbl="node1" presStyleIdx="3" presStyleCnt="4">
        <dgm:presLayoutVars>
          <dgm:bulletEnabled val="1"/>
        </dgm:presLayoutVars>
      </dgm:prSet>
      <dgm:spPr/>
    </dgm:pt>
    <dgm:pt modelId="{C4C2CBFD-780D-4176-8679-D52718302AE8}" type="pres">
      <dgm:prSet presAssocID="{0C05F1EB-8EAD-4262-B86A-D33C0F5C2F61}" presName="FourConn_1-2" presStyleLbl="fgAccFollowNode1" presStyleIdx="0" presStyleCnt="3">
        <dgm:presLayoutVars>
          <dgm:bulletEnabled val="1"/>
        </dgm:presLayoutVars>
      </dgm:prSet>
      <dgm:spPr/>
    </dgm:pt>
    <dgm:pt modelId="{19F72BB1-8FFC-4B5E-808C-B76A63E7BF0A}" type="pres">
      <dgm:prSet presAssocID="{0C05F1EB-8EAD-4262-B86A-D33C0F5C2F61}" presName="FourConn_2-3" presStyleLbl="fgAccFollowNode1" presStyleIdx="1" presStyleCnt="3">
        <dgm:presLayoutVars>
          <dgm:bulletEnabled val="1"/>
        </dgm:presLayoutVars>
      </dgm:prSet>
      <dgm:spPr/>
    </dgm:pt>
    <dgm:pt modelId="{386A7F82-F044-47AE-A79F-7806BA17B76E}" type="pres">
      <dgm:prSet presAssocID="{0C05F1EB-8EAD-4262-B86A-D33C0F5C2F61}" presName="FourConn_3-4" presStyleLbl="fgAccFollowNode1" presStyleIdx="2" presStyleCnt="3">
        <dgm:presLayoutVars>
          <dgm:bulletEnabled val="1"/>
        </dgm:presLayoutVars>
      </dgm:prSet>
      <dgm:spPr/>
    </dgm:pt>
    <dgm:pt modelId="{839778F2-2287-45F0-B3E5-685A6193DE65}" type="pres">
      <dgm:prSet presAssocID="{0C05F1EB-8EAD-4262-B86A-D33C0F5C2F61}" presName="FourNodes_1_text" presStyleLbl="node1" presStyleIdx="3" presStyleCnt="4">
        <dgm:presLayoutVars>
          <dgm:bulletEnabled val="1"/>
        </dgm:presLayoutVars>
      </dgm:prSet>
      <dgm:spPr/>
    </dgm:pt>
    <dgm:pt modelId="{CEF150BB-3165-45C5-BB98-E5E8304D287C}" type="pres">
      <dgm:prSet presAssocID="{0C05F1EB-8EAD-4262-B86A-D33C0F5C2F61}" presName="FourNodes_2_text" presStyleLbl="node1" presStyleIdx="3" presStyleCnt="4">
        <dgm:presLayoutVars>
          <dgm:bulletEnabled val="1"/>
        </dgm:presLayoutVars>
      </dgm:prSet>
      <dgm:spPr/>
    </dgm:pt>
    <dgm:pt modelId="{279290B2-B7C6-4AD7-94FD-C727F86B495D}" type="pres">
      <dgm:prSet presAssocID="{0C05F1EB-8EAD-4262-B86A-D33C0F5C2F61}" presName="FourNodes_3_text" presStyleLbl="node1" presStyleIdx="3" presStyleCnt="4">
        <dgm:presLayoutVars>
          <dgm:bulletEnabled val="1"/>
        </dgm:presLayoutVars>
      </dgm:prSet>
      <dgm:spPr/>
    </dgm:pt>
    <dgm:pt modelId="{93E8A76F-4280-4FAB-993B-A1395504310B}" type="pres">
      <dgm:prSet presAssocID="{0C05F1EB-8EAD-4262-B86A-D33C0F5C2F61}" presName="FourNodes_4_text" presStyleLbl="node1" presStyleIdx="3" presStyleCnt="4">
        <dgm:presLayoutVars>
          <dgm:bulletEnabled val="1"/>
        </dgm:presLayoutVars>
      </dgm:prSet>
      <dgm:spPr/>
    </dgm:pt>
  </dgm:ptLst>
  <dgm:cxnLst>
    <dgm:cxn modelId="{8E4C1208-C278-4B36-966A-BF7764FE386D}" type="presOf" srcId="{0C05F1EB-8EAD-4262-B86A-D33C0F5C2F61}" destId="{E6322E4D-358F-49F6-9FAF-F37EFE11FE3F}" srcOrd="0" destOrd="0" presId="urn:microsoft.com/office/officeart/2005/8/layout/vProcess5"/>
    <dgm:cxn modelId="{3D68350A-904D-4867-A03E-B8B1E169A56D}" type="presOf" srcId="{BA1E35C5-AA27-4768-9E98-D09D7FB4D649}" destId="{CEF150BB-3165-45C5-BB98-E5E8304D287C}" srcOrd="1" destOrd="0" presId="urn:microsoft.com/office/officeart/2005/8/layout/vProcess5"/>
    <dgm:cxn modelId="{F38FAA28-E49A-49F0-B21F-8EA1F5EE5538}" type="presOf" srcId="{7166A547-F013-4C13-8FA1-DCDEF29CBD93}" destId="{386A7F82-F044-47AE-A79F-7806BA17B76E}" srcOrd="0" destOrd="0" presId="urn:microsoft.com/office/officeart/2005/8/layout/vProcess5"/>
    <dgm:cxn modelId="{396A192A-D547-4940-A668-6650A294FCB4}" srcId="{0C05F1EB-8EAD-4262-B86A-D33C0F5C2F61}" destId="{D4DF53E9-1BA0-446E-8670-F32470626D23}" srcOrd="0" destOrd="0" parTransId="{B2D724F3-4092-47C2-86A2-57D49E1C5757}" sibTransId="{58DCF620-C65D-435F-B18B-C474AC5A65CF}"/>
    <dgm:cxn modelId="{CB995964-35A9-4003-8DFB-0CF61BE5E3C8}" srcId="{0C05F1EB-8EAD-4262-B86A-D33C0F5C2F61}" destId="{B9A8D645-6001-4D18-A845-F7AB29A1FA16}" srcOrd="2" destOrd="0" parTransId="{B438073D-0EC7-43FD-A96A-81817FC21662}" sibTransId="{7166A547-F013-4C13-8FA1-DCDEF29CBD93}"/>
    <dgm:cxn modelId="{67876E6C-B97A-4E85-B2B4-61262A37405E}" type="presOf" srcId="{B9A8D645-6001-4D18-A845-F7AB29A1FA16}" destId="{279290B2-B7C6-4AD7-94FD-C727F86B495D}" srcOrd="1" destOrd="0" presId="urn:microsoft.com/office/officeart/2005/8/layout/vProcess5"/>
    <dgm:cxn modelId="{42B8C94D-688A-425B-BA85-7C537ED51C4B}" type="presOf" srcId="{0661D1B4-F288-47F9-9585-6BAA1291CF1C}" destId="{CE90B55A-E360-420F-9CA4-2766C6236838}" srcOrd="0" destOrd="0" presId="urn:microsoft.com/office/officeart/2005/8/layout/vProcess5"/>
    <dgm:cxn modelId="{62E2E373-CC89-4942-9D26-B94FDA18B8E2}" type="presOf" srcId="{D4DF53E9-1BA0-446E-8670-F32470626D23}" destId="{839778F2-2287-45F0-B3E5-685A6193DE65}" srcOrd="1" destOrd="0" presId="urn:microsoft.com/office/officeart/2005/8/layout/vProcess5"/>
    <dgm:cxn modelId="{E6550856-ECD7-4E0F-B810-A508A55F51D8}" srcId="{0C05F1EB-8EAD-4262-B86A-D33C0F5C2F61}" destId="{BA1E35C5-AA27-4768-9E98-D09D7FB4D649}" srcOrd="1" destOrd="0" parTransId="{CE16304F-BF01-4899-B85B-289316D76E28}" sibTransId="{7C3C7267-84D7-49F8-BF68-D9D12BA07D9B}"/>
    <dgm:cxn modelId="{5F921981-9CF5-463B-B813-89F7AA96D00E}" type="presOf" srcId="{B9A8D645-6001-4D18-A845-F7AB29A1FA16}" destId="{594D38D8-BC1D-4571-A037-694548672BEF}" srcOrd="0" destOrd="0" presId="urn:microsoft.com/office/officeart/2005/8/layout/vProcess5"/>
    <dgm:cxn modelId="{CB528490-3F6E-4E0F-828E-F01667C7550E}" type="presOf" srcId="{BA1E35C5-AA27-4768-9E98-D09D7FB4D649}" destId="{1E41D777-2BF2-4F35-9051-BAB572BC6A6C}" srcOrd="0" destOrd="0" presId="urn:microsoft.com/office/officeart/2005/8/layout/vProcess5"/>
    <dgm:cxn modelId="{1D570F9F-86A9-4D2B-AD22-72163E13BD61}" type="presOf" srcId="{D4DF53E9-1BA0-446E-8670-F32470626D23}" destId="{7EA1FAE8-415E-4E69-AE04-6BB8DFCA6B0C}" srcOrd="0" destOrd="0" presId="urn:microsoft.com/office/officeart/2005/8/layout/vProcess5"/>
    <dgm:cxn modelId="{612818BB-4719-4025-B3A5-4E4A05F3AAF8}" srcId="{0C05F1EB-8EAD-4262-B86A-D33C0F5C2F61}" destId="{0661D1B4-F288-47F9-9585-6BAA1291CF1C}" srcOrd="3" destOrd="0" parTransId="{23888067-6C8A-498E-8FD9-14E08DE94800}" sibTransId="{D4DF376D-347A-4099-868D-E360D734AA28}"/>
    <dgm:cxn modelId="{7124BAED-4537-49AC-8A34-9AFFFF9CF954}" type="presOf" srcId="{0661D1B4-F288-47F9-9585-6BAA1291CF1C}" destId="{93E8A76F-4280-4FAB-993B-A1395504310B}" srcOrd="1" destOrd="0" presId="urn:microsoft.com/office/officeart/2005/8/layout/vProcess5"/>
    <dgm:cxn modelId="{038D68F1-563B-488F-9D4D-76C806EDD4E8}" type="presOf" srcId="{7C3C7267-84D7-49F8-BF68-D9D12BA07D9B}" destId="{19F72BB1-8FFC-4B5E-808C-B76A63E7BF0A}" srcOrd="0" destOrd="0" presId="urn:microsoft.com/office/officeart/2005/8/layout/vProcess5"/>
    <dgm:cxn modelId="{56983EFB-F287-4D8A-9DD2-55CFBC94D857}" type="presOf" srcId="{58DCF620-C65D-435F-B18B-C474AC5A65CF}" destId="{C4C2CBFD-780D-4176-8679-D52718302AE8}" srcOrd="0" destOrd="0" presId="urn:microsoft.com/office/officeart/2005/8/layout/vProcess5"/>
    <dgm:cxn modelId="{72AC6383-F52F-455D-87F4-B6BA7E9AA4D2}" type="presParOf" srcId="{E6322E4D-358F-49F6-9FAF-F37EFE11FE3F}" destId="{597A8C70-DF88-4C31-A084-CD7116BF1925}" srcOrd="0" destOrd="0" presId="urn:microsoft.com/office/officeart/2005/8/layout/vProcess5"/>
    <dgm:cxn modelId="{C765B625-9BF3-4B0C-80BB-F8A384D8BBE9}" type="presParOf" srcId="{E6322E4D-358F-49F6-9FAF-F37EFE11FE3F}" destId="{7EA1FAE8-415E-4E69-AE04-6BB8DFCA6B0C}" srcOrd="1" destOrd="0" presId="urn:microsoft.com/office/officeart/2005/8/layout/vProcess5"/>
    <dgm:cxn modelId="{5162933C-6AE0-4FCF-BF8D-11D238097687}" type="presParOf" srcId="{E6322E4D-358F-49F6-9FAF-F37EFE11FE3F}" destId="{1E41D777-2BF2-4F35-9051-BAB572BC6A6C}" srcOrd="2" destOrd="0" presId="urn:microsoft.com/office/officeart/2005/8/layout/vProcess5"/>
    <dgm:cxn modelId="{451EDC62-5767-4551-AA31-B753D0A2D2FF}" type="presParOf" srcId="{E6322E4D-358F-49F6-9FAF-F37EFE11FE3F}" destId="{594D38D8-BC1D-4571-A037-694548672BEF}" srcOrd="3" destOrd="0" presId="urn:microsoft.com/office/officeart/2005/8/layout/vProcess5"/>
    <dgm:cxn modelId="{AAE26D2F-90CB-4992-B779-A25AEC220FA5}" type="presParOf" srcId="{E6322E4D-358F-49F6-9FAF-F37EFE11FE3F}" destId="{CE90B55A-E360-420F-9CA4-2766C6236838}" srcOrd="4" destOrd="0" presId="urn:microsoft.com/office/officeart/2005/8/layout/vProcess5"/>
    <dgm:cxn modelId="{0AB68045-DAD4-46A0-A61E-AFA4C3B4F0B2}" type="presParOf" srcId="{E6322E4D-358F-49F6-9FAF-F37EFE11FE3F}" destId="{C4C2CBFD-780D-4176-8679-D52718302AE8}" srcOrd="5" destOrd="0" presId="urn:microsoft.com/office/officeart/2005/8/layout/vProcess5"/>
    <dgm:cxn modelId="{2E7415A2-FD32-426A-93B3-6C0350D38015}" type="presParOf" srcId="{E6322E4D-358F-49F6-9FAF-F37EFE11FE3F}" destId="{19F72BB1-8FFC-4B5E-808C-B76A63E7BF0A}" srcOrd="6" destOrd="0" presId="urn:microsoft.com/office/officeart/2005/8/layout/vProcess5"/>
    <dgm:cxn modelId="{874D9499-4D62-4B50-9B4A-79E7DF4C78BD}" type="presParOf" srcId="{E6322E4D-358F-49F6-9FAF-F37EFE11FE3F}" destId="{386A7F82-F044-47AE-A79F-7806BA17B76E}" srcOrd="7" destOrd="0" presId="urn:microsoft.com/office/officeart/2005/8/layout/vProcess5"/>
    <dgm:cxn modelId="{B736CEAF-1964-43AF-AB8D-6CF385F9C3ED}" type="presParOf" srcId="{E6322E4D-358F-49F6-9FAF-F37EFE11FE3F}" destId="{839778F2-2287-45F0-B3E5-685A6193DE65}" srcOrd="8" destOrd="0" presId="urn:microsoft.com/office/officeart/2005/8/layout/vProcess5"/>
    <dgm:cxn modelId="{3A5C4C45-2C16-4CDA-9E1E-87696587E1D3}" type="presParOf" srcId="{E6322E4D-358F-49F6-9FAF-F37EFE11FE3F}" destId="{CEF150BB-3165-45C5-BB98-E5E8304D287C}" srcOrd="9" destOrd="0" presId="urn:microsoft.com/office/officeart/2005/8/layout/vProcess5"/>
    <dgm:cxn modelId="{72AEBBC1-BFAB-468A-8121-25BFCCBB7D25}" type="presParOf" srcId="{E6322E4D-358F-49F6-9FAF-F37EFE11FE3F}" destId="{279290B2-B7C6-4AD7-94FD-C727F86B495D}" srcOrd="10" destOrd="0" presId="urn:microsoft.com/office/officeart/2005/8/layout/vProcess5"/>
    <dgm:cxn modelId="{8CDBB8E0-15AC-4397-ADC7-618FFCC1C95A}" type="presParOf" srcId="{E6322E4D-358F-49F6-9FAF-F37EFE11FE3F}" destId="{93E8A76F-4280-4FAB-993B-A1395504310B}"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CBD5A0F-E8DC-4CBD-AC77-09D4F630144B}"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en-US"/>
        </a:p>
      </dgm:t>
    </dgm:pt>
    <dgm:pt modelId="{5115743C-0FA6-4F52-91DD-6C6825AA04DF}">
      <dgm:prSet custT="1"/>
      <dgm:spPr/>
      <dgm:t>
        <a:bodyPr/>
        <a:lstStyle/>
        <a:p>
          <a:pPr>
            <a:lnSpc>
              <a:spcPct val="100000"/>
            </a:lnSpc>
          </a:pPr>
          <a:r>
            <a:rPr lang="en-US" sz="2200" dirty="0">
              <a:latin typeface="Century Gothic" panose="020B0502020202020204" pitchFamily="34" charset="0"/>
            </a:rPr>
            <a:t>Article 28 addresses claims that have been made defining the U.S. as a Christian nation. What thoughts and responses do you have to the discussion in this article?</a:t>
          </a:r>
        </a:p>
      </dgm:t>
    </dgm:pt>
    <dgm:pt modelId="{C1EF08D9-EC96-4794-A783-1484239D8B40}" type="parTrans" cxnId="{E5B5189B-6EA0-4BDB-95B0-BE2C3D7315D7}">
      <dgm:prSet/>
      <dgm:spPr/>
      <dgm:t>
        <a:bodyPr/>
        <a:lstStyle/>
        <a:p>
          <a:endParaRPr lang="en-US"/>
        </a:p>
      </dgm:t>
    </dgm:pt>
    <dgm:pt modelId="{382BA6BF-472A-4C53-93D4-F0452DD260D7}" type="sibTrans" cxnId="{E5B5189B-6EA0-4BDB-95B0-BE2C3D7315D7}">
      <dgm:prSet/>
      <dgm:spPr/>
      <dgm:t>
        <a:bodyPr/>
        <a:lstStyle/>
        <a:p>
          <a:endParaRPr lang="en-US"/>
        </a:p>
      </dgm:t>
    </dgm:pt>
    <dgm:pt modelId="{9A308577-EF44-48F8-9BE7-3090BAA6CC47}">
      <dgm:prSet custT="1"/>
      <dgm:spPr/>
      <dgm:t>
        <a:bodyPr/>
        <a:lstStyle/>
        <a:p>
          <a:pPr>
            <a:lnSpc>
              <a:spcPct val="100000"/>
            </a:lnSpc>
          </a:pPr>
          <a:r>
            <a:rPr lang="en-US" sz="2200" dirty="0">
              <a:latin typeface="Century Gothic" panose="020B0502020202020204" pitchFamily="34" charset="0"/>
            </a:rPr>
            <a:t>What meaning do the Establishment Clause and Free Exercise Clause have for how we value one another of all religions and recognize diverse religious symbols and holidays?</a:t>
          </a:r>
        </a:p>
      </dgm:t>
    </dgm:pt>
    <dgm:pt modelId="{60848F95-2504-4C52-A6EA-3DB65EC57349}" type="parTrans" cxnId="{12AADEA6-C3D1-47C1-8A5E-A48BCEB93ABE}">
      <dgm:prSet/>
      <dgm:spPr/>
      <dgm:t>
        <a:bodyPr/>
        <a:lstStyle/>
        <a:p>
          <a:endParaRPr lang="en-US"/>
        </a:p>
      </dgm:t>
    </dgm:pt>
    <dgm:pt modelId="{DC1485FF-22AC-4104-969A-06B0D80B7904}" type="sibTrans" cxnId="{12AADEA6-C3D1-47C1-8A5E-A48BCEB93ABE}">
      <dgm:prSet/>
      <dgm:spPr/>
      <dgm:t>
        <a:bodyPr/>
        <a:lstStyle/>
        <a:p>
          <a:endParaRPr lang="en-US"/>
        </a:p>
      </dgm:t>
    </dgm:pt>
    <dgm:pt modelId="{192B0B93-A54D-4BDB-80FE-3E560443E3B9}">
      <dgm:prSet custT="1"/>
      <dgm:spPr/>
      <dgm:t>
        <a:bodyPr/>
        <a:lstStyle/>
        <a:p>
          <a:pPr>
            <a:lnSpc>
              <a:spcPct val="90000"/>
            </a:lnSpc>
          </a:pPr>
          <a:endParaRPr lang="en-US" sz="500" dirty="0">
            <a:latin typeface="Century Gothic" panose="020B0502020202020204" pitchFamily="34" charset="0"/>
          </a:endParaRPr>
        </a:p>
        <a:p>
          <a:pPr>
            <a:lnSpc>
              <a:spcPct val="90000"/>
            </a:lnSpc>
          </a:pPr>
          <a:endParaRPr lang="en-US" sz="600" dirty="0">
            <a:latin typeface="Century Gothic" panose="020B0502020202020204" pitchFamily="34" charset="0"/>
          </a:endParaRPr>
        </a:p>
        <a:p>
          <a:pPr>
            <a:lnSpc>
              <a:spcPct val="100000"/>
            </a:lnSpc>
          </a:pPr>
          <a:r>
            <a:rPr lang="en-US" sz="2400" dirty="0">
              <a:latin typeface="Century Gothic" panose="020B0502020202020204" pitchFamily="34" charset="0"/>
            </a:rPr>
            <a:t>What messages of Christian beliefs do you see as important to our shared public life?</a:t>
          </a:r>
        </a:p>
      </dgm:t>
    </dgm:pt>
    <dgm:pt modelId="{AECF3E66-F96A-440E-9B14-A464734AEC7B}" type="parTrans" cxnId="{36102924-293B-4B2F-9EE8-6654573C75E6}">
      <dgm:prSet/>
      <dgm:spPr/>
      <dgm:t>
        <a:bodyPr/>
        <a:lstStyle/>
        <a:p>
          <a:endParaRPr lang="en-US"/>
        </a:p>
      </dgm:t>
    </dgm:pt>
    <dgm:pt modelId="{F4C24DE6-2D2F-4695-844F-D8FBF6231023}" type="sibTrans" cxnId="{36102924-293B-4B2F-9EE8-6654573C75E6}">
      <dgm:prSet/>
      <dgm:spPr/>
      <dgm:t>
        <a:bodyPr/>
        <a:lstStyle/>
        <a:p>
          <a:endParaRPr lang="en-US"/>
        </a:p>
      </dgm:t>
    </dgm:pt>
    <dgm:pt modelId="{B3AFBB87-77FC-45B8-9F23-F481B9A9498A}">
      <dgm:prSet custT="1"/>
      <dgm:spPr/>
      <dgm:t>
        <a:bodyPr/>
        <a:lstStyle/>
        <a:p>
          <a:pPr>
            <a:lnSpc>
              <a:spcPct val="100000"/>
            </a:lnSpc>
          </a:pPr>
          <a:r>
            <a:rPr lang="en-US" sz="2400" dirty="0">
              <a:latin typeface="Century Gothic" panose="020B0502020202020204" pitchFamily="34" charset="0"/>
            </a:rPr>
            <a:t>How does Christian nationalism distort “the Christian faith [and] cross the line into idolatry?”</a:t>
          </a:r>
        </a:p>
      </dgm:t>
    </dgm:pt>
    <dgm:pt modelId="{5567953E-056A-415B-9740-6EB00F9EE1F3}" type="parTrans" cxnId="{D35B762D-7B2D-4A4A-9F11-181B95B3D2CE}">
      <dgm:prSet/>
      <dgm:spPr/>
      <dgm:t>
        <a:bodyPr/>
        <a:lstStyle/>
        <a:p>
          <a:endParaRPr lang="en-US"/>
        </a:p>
      </dgm:t>
    </dgm:pt>
    <dgm:pt modelId="{D8BEDCF9-3CB4-4E01-897F-0E5F0032CDBF}" type="sibTrans" cxnId="{D35B762D-7B2D-4A4A-9F11-181B95B3D2CE}">
      <dgm:prSet/>
      <dgm:spPr/>
      <dgm:t>
        <a:bodyPr/>
        <a:lstStyle/>
        <a:p>
          <a:endParaRPr lang="en-US"/>
        </a:p>
      </dgm:t>
    </dgm:pt>
    <dgm:pt modelId="{927A63EF-2C4B-4188-945C-5E3546691581}" type="pres">
      <dgm:prSet presAssocID="{8CBD5A0F-E8DC-4CBD-AC77-09D4F630144B}" presName="vert0" presStyleCnt="0">
        <dgm:presLayoutVars>
          <dgm:dir/>
          <dgm:animOne val="branch"/>
          <dgm:animLvl val="lvl"/>
        </dgm:presLayoutVars>
      </dgm:prSet>
      <dgm:spPr/>
    </dgm:pt>
    <dgm:pt modelId="{BEEABCA5-DFAD-4A7F-AF44-614E9E0D555B}" type="pres">
      <dgm:prSet presAssocID="{5115743C-0FA6-4F52-91DD-6C6825AA04DF}" presName="thickLine" presStyleLbl="alignNode1" presStyleIdx="0" presStyleCnt="4"/>
      <dgm:spPr/>
    </dgm:pt>
    <dgm:pt modelId="{9ED225D4-14FD-4AB8-9CE7-B302A597306C}" type="pres">
      <dgm:prSet presAssocID="{5115743C-0FA6-4F52-91DD-6C6825AA04DF}" presName="horz1" presStyleCnt="0"/>
      <dgm:spPr/>
    </dgm:pt>
    <dgm:pt modelId="{B7D8FABB-B7BB-4204-9891-C040FC1F398D}" type="pres">
      <dgm:prSet presAssocID="{5115743C-0FA6-4F52-91DD-6C6825AA04DF}" presName="tx1" presStyleLbl="revTx" presStyleIdx="0" presStyleCnt="4"/>
      <dgm:spPr/>
    </dgm:pt>
    <dgm:pt modelId="{CFBF66A4-E720-4413-B07C-AC9A982CF49B}" type="pres">
      <dgm:prSet presAssocID="{5115743C-0FA6-4F52-91DD-6C6825AA04DF}" presName="vert1" presStyleCnt="0"/>
      <dgm:spPr/>
    </dgm:pt>
    <dgm:pt modelId="{A67A6436-1731-4D24-A3E8-ABEBFDF12B5A}" type="pres">
      <dgm:prSet presAssocID="{9A308577-EF44-48F8-9BE7-3090BAA6CC47}" presName="thickLine" presStyleLbl="alignNode1" presStyleIdx="1" presStyleCnt="4" custLinFactNeighborX="0" custLinFactNeighborY="-11257"/>
      <dgm:spPr/>
    </dgm:pt>
    <dgm:pt modelId="{CF472AD1-A7D7-4142-B753-B54A60E6B1FA}" type="pres">
      <dgm:prSet presAssocID="{9A308577-EF44-48F8-9BE7-3090BAA6CC47}" presName="horz1" presStyleCnt="0"/>
      <dgm:spPr/>
    </dgm:pt>
    <dgm:pt modelId="{EF04A052-58D1-42CB-A096-B39068269EB2}" type="pres">
      <dgm:prSet presAssocID="{9A308577-EF44-48F8-9BE7-3090BAA6CC47}" presName="tx1" presStyleLbl="revTx" presStyleIdx="1" presStyleCnt="4"/>
      <dgm:spPr/>
    </dgm:pt>
    <dgm:pt modelId="{73C8E009-E349-467C-B610-EB6354DD64F6}" type="pres">
      <dgm:prSet presAssocID="{9A308577-EF44-48F8-9BE7-3090BAA6CC47}" presName="vert1" presStyleCnt="0"/>
      <dgm:spPr/>
    </dgm:pt>
    <dgm:pt modelId="{BE15CA11-9DA2-4A28-8F62-E0B411AA4CA6}" type="pres">
      <dgm:prSet presAssocID="{192B0B93-A54D-4BDB-80FE-3E560443E3B9}" presName="thickLine" presStyleLbl="alignNode1" presStyleIdx="2" presStyleCnt="4" custLinFactNeighborX="0" custLinFactNeighborY="8960"/>
      <dgm:spPr/>
    </dgm:pt>
    <dgm:pt modelId="{CAE1A460-7C2D-49EF-94AA-0B16F84321F6}" type="pres">
      <dgm:prSet presAssocID="{192B0B93-A54D-4BDB-80FE-3E560443E3B9}" presName="horz1" presStyleCnt="0"/>
      <dgm:spPr/>
    </dgm:pt>
    <dgm:pt modelId="{A42531F8-74E2-4617-A1DE-9BB5BE4C4D6F}" type="pres">
      <dgm:prSet presAssocID="{192B0B93-A54D-4BDB-80FE-3E560443E3B9}" presName="tx1" presStyleLbl="revTx" presStyleIdx="2" presStyleCnt="4"/>
      <dgm:spPr/>
    </dgm:pt>
    <dgm:pt modelId="{E21F9A33-3F45-43DC-B4FD-670B66752B0C}" type="pres">
      <dgm:prSet presAssocID="{192B0B93-A54D-4BDB-80FE-3E560443E3B9}" presName="vert1" presStyleCnt="0"/>
      <dgm:spPr/>
    </dgm:pt>
    <dgm:pt modelId="{573CE1CE-1731-4EA6-933F-27182FB2B59A}" type="pres">
      <dgm:prSet presAssocID="{B3AFBB87-77FC-45B8-9F23-F481B9A9498A}" presName="thickLine" presStyleLbl="alignNode1" presStyleIdx="3" presStyleCnt="4"/>
      <dgm:spPr/>
    </dgm:pt>
    <dgm:pt modelId="{61F59848-A2DF-4A46-87E1-F8360342EEB2}" type="pres">
      <dgm:prSet presAssocID="{B3AFBB87-77FC-45B8-9F23-F481B9A9498A}" presName="horz1" presStyleCnt="0"/>
      <dgm:spPr/>
    </dgm:pt>
    <dgm:pt modelId="{BC8CF6B7-5CB1-4B0A-A459-E57C9DB1F7FE}" type="pres">
      <dgm:prSet presAssocID="{B3AFBB87-77FC-45B8-9F23-F481B9A9498A}" presName="tx1" presStyleLbl="revTx" presStyleIdx="3" presStyleCnt="4" custLinFactNeighborX="0" custLinFactNeighborY="9355"/>
      <dgm:spPr/>
    </dgm:pt>
    <dgm:pt modelId="{E7ECF124-76CF-415C-BC0D-9DDC028DC694}" type="pres">
      <dgm:prSet presAssocID="{B3AFBB87-77FC-45B8-9F23-F481B9A9498A}" presName="vert1" presStyleCnt="0"/>
      <dgm:spPr/>
    </dgm:pt>
  </dgm:ptLst>
  <dgm:cxnLst>
    <dgm:cxn modelId="{71EFF511-7795-4757-9EB3-EEC9EF02AA87}" type="presOf" srcId="{9A308577-EF44-48F8-9BE7-3090BAA6CC47}" destId="{EF04A052-58D1-42CB-A096-B39068269EB2}" srcOrd="0" destOrd="0" presId="urn:microsoft.com/office/officeart/2008/layout/LinedList"/>
    <dgm:cxn modelId="{36102924-293B-4B2F-9EE8-6654573C75E6}" srcId="{8CBD5A0F-E8DC-4CBD-AC77-09D4F630144B}" destId="{192B0B93-A54D-4BDB-80FE-3E560443E3B9}" srcOrd="2" destOrd="0" parTransId="{AECF3E66-F96A-440E-9B14-A464734AEC7B}" sibTransId="{F4C24DE6-2D2F-4695-844F-D8FBF6231023}"/>
    <dgm:cxn modelId="{15987228-409D-4A66-B830-621312906B8D}" type="presOf" srcId="{B3AFBB87-77FC-45B8-9F23-F481B9A9498A}" destId="{BC8CF6B7-5CB1-4B0A-A459-E57C9DB1F7FE}" srcOrd="0" destOrd="0" presId="urn:microsoft.com/office/officeart/2008/layout/LinedList"/>
    <dgm:cxn modelId="{32AFFE2C-3C55-43C9-94A3-ED6572A58AB8}" type="presOf" srcId="{192B0B93-A54D-4BDB-80FE-3E560443E3B9}" destId="{A42531F8-74E2-4617-A1DE-9BB5BE4C4D6F}" srcOrd="0" destOrd="0" presId="urn:microsoft.com/office/officeart/2008/layout/LinedList"/>
    <dgm:cxn modelId="{D35B762D-7B2D-4A4A-9F11-181B95B3D2CE}" srcId="{8CBD5A0F-E8DC-4CBD-AC77-09D4F630144B}" destId="{B3AFBB87-77FC-45B8-9F23-F481B9A9498A}" srcOrd="3" destOrd="0" parTransId="{5567953E-056A-415B-9740-6EB00F9EE1F3}" sibTransId="{D8BEDCF9-3CB4-4E01-897F-0E5F0032CDBF}"/>
    <dgm:cxn modelId="{E5B5189B-6EA0-4BDB-95B0-BE2C3D7315D7}" srcId="{8CBD5A0F-E8DC-4CBD-AC77-09D4F630144B}" destId="{5115743C-0FA6-4F52-91DD-6C6825AA04DF}" srcOrd="0" destOrd="0" parTransId="{C1EF08D9-EC96-4794-A783-1484239D8B40}" sibTransId="{382BA6BF-472A-4C53-93D4-F0452DD260D7}"/>
    <dgm:cxn modelId="{12AADEA6-C3D1-47C1-8A5E-A48BCEB93ABE}" srcId="{8CBD5A0F-E8DC-4CBD-AC77-09D4F630144B}" destId="{9A308577-EF44-48F8-9BE7-3090BAA6CC47}" srcOrd="1" destOrd="0" parTransId="{60848F95-2504-4C52-A6EA-3DB65EC57349}" sibTransId="{DC1485FF-22AC-4104-969A-06B0D80B7904}"/>
    <dgm:cxn modelId="{C3F071F9-49D1-473F-BFDB-FB2CDAA36866}" type="presOf" srcId="{5115743C-0FA6-4F52-91DD-6C6825AA04DF}" destId="{B7D8FABB-B7BB-4204-9891-C040FC1F398D}" srcOrd="0" destOrd="0" presId="urn:microsoft.com/office/officeart/2008/layout/LinedList"/>
    <dgm:cxn modelId="{CC354DFB-ECD8-4DEB-ADAE-53F668E1C474}" type="presOf" srcId="{8CBD5A0F-E8DC-4CBD-AC77-09D4F630144B}" destId="{927A63EF-2C4B-4188-945C-5E3546691581}" srcOrd="0" destOrd="0" presId="urn:microsoft.com/office/officeart/2008/layout/LinedList"/>
    <dgm:cxn modelId="{A1CBDEF3-D311-4122-B0BB-43454ADCE1F4}" type="presParOf" srcId="{927A63EF-2C4B-4188-945C-5E3546691581}" destId="{BEEABCA5-DFAD-4A7F-AF44-614E9E0D555B}" srcOrd="0" destOrd="0" presId="urn:microsoft.com/office/officeart/2008/layout/LinedList"/>
    <dgm:cxn modelId="{676CFBBC-6CD4-469B-A167-4B7182307762}" type="presParOf" srcId="{927A63EF-2C4B-4188-945C-5E3546691581}" destId="{9ED225D4-14FD-4AB8-9CE7-B302A597306C}" srcOrd="1" destOrd="0" presId="urn:microsoft.com/office/officeart/2008/layout/LinedList"/>
    <dgm:cxn modelId="{4494A0C8-1914-4B64-8EF6-8244073A5C81}" type="presParOf" srcId="{9ED225D4-14FD-4AB8-9CE7-B302A597306C}" destId="{B7D8FABB-B7BB-4204-9891-C040FC1F398D}" srcOrd="0" destOrd="0" presId="urn:microsoft.com/office/officeart/2008/layout/LinedList"/>
    <dgm:cxn modelId="{FCD5CB0B-8760-4F0D-ABBC-541C5B943DFA}" type="presParOf" srcId="{9ED225D4-14FD-4AB8-9CE7-B302A597306C}" destId="{CFBF66A4-E720-4413-B07C-AC9A982CF49B}" srcOrd="1" destOrd="0" presId="urn:microsoft.com/office/officeart/2008/layout/LinedList"/>
    <dgm:cxn modelId="{2E868312-8B9A-43A9-BE90-A0C7F5F9E58A}" type="presParOf" srcId="{927A63EF-2C4B-4188-945C-5E3546691581}" destId="{A67A6436-1731-4D24-A3E8-ABEBFDF12B5A}" srcOrd="2" destOrd="0" presId="urn:microsoft.com/office/officeart/2008/layout/LinedList"/>
    <dgm:cxn modelId="{48BD4E61-06DB-4813-A698-E944201739BF}" type="presParOf" srcId="{927A63EF-2C4B-4188-945C-5E3546691581}" destId="{CF472AD1-A7D7-4142-B753-B54A60E6B1FA}" srcOrd="3" destOrd="0" presId="urn:microsoft.com/office/officeart/2008/layout/LinedList"/>
    <dgm:cxn modelId="{EE056D8C-4D83-475F-A832-C42EC4DF1623}" type="presParOf" srcId="{CF472AD1-A7D7-4142-B753-B54A60E6B1FA}" destId="{EF04A052-58D1-42CB-A096-B39068269EB2}" srcOrd="0" destOrd="0" presId="urn:microsoft.com/office/officeart/2008/layout/LinedList"/>
    <dgm:cxn modelId="{7F8E5ECA-587E-4C10-8059-D53BAC3E8280}" type="presParOf" srcId="{CF472AD1-A7D7-4142-B753-B54A60E6B1FA}" destId="{73C8E009-E349-467C-B610-EB6354DD64F6}" srcOrd="1" destOrd="0" presId="urn:microsoft.com/office/officeart/2008/layout/LinedList"/>
    <dgm:cxn modelId="{3556425B-846E-41DA-A43B-C6A83E383BEA}" type="presParOf" srcId="{927A63EF-2C4B-4188-945C-5E3546691581}" destId="{BE15CA11-9DA2-4A28-8F62-E0B411AA4CA6}" srcOrd="4" destOrd="0" presId="urn:microsoft.com/office/officeart/2008/layout/LinedList"/>
    <dgm:cxn modelId="{A729510E-B420-4FF7-9657-355F6CB17E21}" type="presParOf" srcId="{927A63EF-2C4B-4188-945C-5E3546691581}" destId="{CAE1A460-7C2D-49EF-94AA-0B16F84321F6}" srcOrd="5" destOrd="0" presId="urn:microsoft.com/office/officeart/2008/layout/LinedList"/>
    <dgm:cxn modelId="{71B867C7-4BAB-44F8-843D-42A7060CA29D}" type="presParOf" srcId="{CAE1A460-7C2D-49EF-94AA-0B16F84321F6}" destId="{A42531F8-74E2-4617-A1DE-9BB5BE4C4D6F}" srcOrd="0" destOrd="0" presId="urn:microsoft.com/office/officeart/2008/layout/LinedList"/>
    <dgm:cxn modelId="{64920786-1FDA-4A8B-98E9-D847BE235922}" type="presParOf" srcId="{CAE1A460-7C2D-49EF-94AA-0B16F84321F6}" destId="{E21F9A33-3F45-43DC-B4FD-670B66752B0C}" srcOrd="1" destOrd="0" presId="urn:microsoft.com/office/officeart/2008/layout/LinedList"/>
    <dgm:cxn modelId="{5629E9F9-1BBE-4F92-A51D-35F09896648E}" type="presParOf" srcId="{927A63EF-2C4B-4188-945C-5E3546691581}" destId="{573CE1CE-1731-4EA6-933F-27182FB2B59A}" srcOrd="6" destOrd="0" presId="urn:microsoft.com/office/officeart/2008/layout/LinedList"/>
    <dgm:cxn modelId="{4FC91530-A6E7-4549-B0CE-F8BE8B27418D}" type="presParOf" srcId="{927A63EF-2C4B-4188-945C-5E3546691581}" destId="{61F59848-A2DF-4A46-87E1-F8360342EEB2}" srcOrd="7" destOrd="0" presId="urn:microsoft.com/office/officeart/2008/layout/LinedList"/>
    <dgm:cxn modelId="{63DA1ECE-BF70-419D-8524-6E5E4CFBF18B}" type="presParOf" srcId="{61F59848-A2DF-4A46-87E1-F8360342EEB2}" destId="{BC8CF6B7-5CB1-4B0A-A459-E57C9DB1F7FE}" srcOrd="0" destOrd="0" presId="urn:microsoft.com/office/officeart/2008/layout/LinedList"/>
    <dgm:cxn modelId="{7763C9F4-B837-458F-AB8D-2C7FDB46B47F}" type="presParOf" srcId="{61F59848-A2DF-4A46-87E1-F8360342EEB2}" destId="{E7ECF124-76CF-415C-BC0D-9DDC028DC69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CBD5A0F-E8DC-4CBD-AC77-09D4F630144B}"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en-US"/>
        </a:p>
      </dgm:t>
    </dgm:pt>
    <dgm:pt modelId="{5115743C-0FA6-4F52-91DD-6C6825AA04DF}">
      <dgm:prSet custT="1"/>
      <dgm:spPr/>
      <dgm:t>
        <a:bodyPr/>
        <a:lstStyle/>
        <a:p>
          <a:pPr>
            <a:lnSpc>
              <a:spcPct val="100000"/>
            </a:lnSpc>
          </a:pPr>
          <a:r>
            <a:rPr lang="en-US" sz="2300" dirty="0">
              <a:latin typeface="Century Gothic" panose="020B0502020202020204" pitchFamily="34" charset="0"/>
            </a:rPr>
            <a:t>How has </a:t>
          </a:r>
          <a:r>
            <a:rPr lang="en-US" sz="2300" dirty="0" err="1">
              <a:latin typeface="Century Gothic" panose="020B0502020202020204" pitchFamily="34" charset="0"/>
            </a:rPr>
            <a:t>hyperpartisan</a:t>
          </a:r>
          <a:r>
            <a:rPr lang="en-US" sz="2300" dirty="0">
              <a:latin typeface="Century Gothic" panose="020B0502020202020204" pitchFamily="34" charset="0"/>
            </a:rPr>
            <a:t> polarization impacted your life and relationships? Are there people from whom you have been distanced?</a:t>
          </a:r>
        </a:p>
      </dgm:t>
    </dgm:pt>
    <dgm:pt modelId="{C1EF08D9-EC96-4794-A783-1484239D8B40}" type="parTrans" cxnId="{E5B5189B-6EA0-4BDB-95B0-BE2C3D7315D7}">
      <dgm:prSet/>
      <dgm:spPr/>
      <dgm:t>
        <a:bodyPr/>
        <a:lstStyle/>
        <a:p>
          <a:endParaRPr lang="en-US"/>
        </a:p>
      </dgm:t>
    </dgm:pt>
    <dgm:pt modelId="{382BA6BF-472A-4C53-93D4-F0452DD260D7}" type="sibTrans" cxnId="{E5B5189B-6EA0-4BDB-95B0-BE2C3D7315D7}">
      <dgm:prSet/>
      <dgm:spPr/>
      <dgm:t>
        <a:bodyPr/>
        <a:lstStyle/>
        <a:p>
          <a:endParaRPr lang="en-US"/>
        </a:p>
      </dgm:t>
    </dgm:pt>
    <dgm:pt modelId="{9A308577-EF44-48F8-9BE7-3090BAA6CC47}">
      <dgm:prSet custT="1"/>
      <dgm:spPr/>
      <dgm:t>
        <a:bodyPr/>
        <a:lstStyle/>
        <a:p>
          <a:pPr>
            <a:lnSpc>
              <a:spcPct val="100000"/>
            </a:lnSpc>
          </a:pPr>
          <a:r>
            <a:rPr lang="en-US" sz="2200" dirty="0">
              <a:latin typeface="Century Gothic" panose="020B0502020202020204" pitchFamily="34" charset="0"/>
            </a:rPr>
            <a:t>Identify a person you know who stands in a different place from you politically. Imagine how you could approach that person and invite them into a conversation.</a:t>
          </a:r>
        </a:p>
      </dgm:t>
    </dgm:pt>
    <dgm:pt modelId="{60848F95-2504-4C52-A6EA-3DB65EC57349}" type="parTrans" cxnId="{12AADEA6-C3D1-47C1-8A5E-A48BCEB93ABE}">
      <dgm:prSet/>
      <dgm:spPr/>
      <dgm:t>
        <a:bodyPr/>
        <a:lstStyle/>
        <a:p>
          <a:endParaRPr lang="en-US"/>
        </a:p>
      </dgm:t>
    </dgm:pt>
    <dgm:pt modelId="{DC1485FF-22AC-4104-969A-06B0D80B7904}" type="sibTrans" cxnId="{12AADEA6-C3D1-47C1-8A5E-A48BCEB93ABE}">
      <dgm:prSet/>
      <dgm:spPr/>
      <dgm:t>
        <a:bodyPr/>
        <a:lstStyle/>
        <a:p>
          <a:endParaRPr lang="en-US"/>
        </a:p>
      </dgm:t>
    </dgm:pt>
    <dgm:pt modelId="{192B0B93-A54D-4BDB-80FE-3E560443E3B9}">
      <dgm:prSet custT="1"/>
      <dgm:spPr/>
      <dgm:t>
        <a:bodyPr/>
        <a:lstStyle/>
        <a:p>
          <a:pPr>
            <a:lnSpc>
              <a:spcPct val="90000"/>
            </a:lnSpc>
          </a:pPr>
          <a:endParaRPr lang="en-US" sz="500" dirty="0">
            <a:latin typeface="Century Gothic" panose="020B0502020202020204" pitchFamily="34" charset="0"/>
          </a:endParaRPr>
        </a:p>
        <a:p>
          <a:pPr>
            <a:lnSpc>
              <a:spcPct val="90000"/>
            </a:lnSpc>
          </a:pPr>
          <a:endParaRPr lang="en-US" sz="600" dirty="0">
            <a:latin typeface="Century Gothic" panose="020B0502020202020204" pitchFamily="34" charset="0"/>
          </a:endParaRPr>
        </a:p>
        <a:p>
          <a:pPr>
            <a:lnSpc>
              <a:spcPct val="100000"/>
            </a:lnSpc>
          </a:pPr>
          <a:r>
            <a:rPr lang="en-US" sz="2200" dirty="0">
              <a:latin typeface="Century Gothic" panose="020B0502020202020204" pitchFamily="34" charset="0"/>
            </a:rPr>
            <a:t>What are the dangers of polarization in our country and how is disregard for democratic practices threatening our common life together and our future as a nation?</a:t>
          </a:r>
        </a:p>
      </dgm:t>
    </dgm:pt>
    <dgm:pt modelId="{AECF3E66-F96A-440E-9B14-A464734AEC7B}" type="parTrans" cxnId="{36102924-293B-4B2F-9EE8-6654573C75E6}">
      <dgm:prSet/>
      <dgm:spPr/>
      <dgm:t>
        <a:bodyPr/>
        <a:lstStyle/>
        <a:p>
          <a:endParaRPr lang="en-US"/>
        </a:p>
      </dgm:t>
    </dgm:pt>
    <dgm:pt modelId="{F4C24DE6-2D2F-4695-844F-D8FBF6231023}" type="sibTrans" cxnId="{36102924-293B-4B2F-9EE8-6654573C75E6}">
      <dgm:prSet/>
      <dgm:spPr/>
      <dgm:t>
        <a:bodyPr/>
        <a:lstStyle/>
        <a:p>
          <a:endParaRPr lang="en-US"/>
        </a:p>
      </dgm:t>
    </dgm:pt>
    <dgm:pt modelId="{B3AFBB87-77FC-45B8-9F23-F481B9A9498A}">
      <dgm:prSet custT="1"/>
      <dgm:spPr/>
      <dgm:t>
        <a:bodyPr/>
        <a:lstStyle/>
        <a:p>
          <a:pPr>
            <a:lnSpc>
              <a:spcPct val="100000"/>
            </a:lnSpc>
          </a:pPr>
          <a:r>
            <a:rPr lang="en-US" sz="2200" dirty="0">
              <a:latin typeface="Century Gothic" panose="020B0502020202020204" pitchFamily="34" charset="0"/>
            </a:rPr>
            <a:t>In what ways are you pulled into cycles of misinformation or labeling those who think differently, and how do you work to examine sources to seek facts?</a:t>
          </a:r>
        </a:p>
      </dgm:t>
    </dgm:pt>
    <dgm:pt modelId="{5567953E-056A-415B-9740-6EB00F9EE1F3}" type="parTrans" cxnId="{D35B762D-7B2D-4A4A-9F11-181B95B3D2CE}">
      <dgm:prSet/>
      <dgm:spPr/>
      <dgm:t>
        <a:bodyPr/>
        <a:lstStyle/>
        <a:p>
          <a:endParaRPr lang="en-US"/>
        </a:p>
      </dgm:t>
    </dgm:pt>
    <dgm:pt modelId="{D8BEDCF9-3CB4-4E01-897F-0E5F0032CDBF}" type="sibTrans" cxnId="{D35B762D-7B2D-4A4A-9F11-181B95B3D2CE}">
      <dgm:prSet/>
      <dgm:spPr/>
      <dgm:t>
        <a:bodyPr/>
        <a:lstStyle/>
        <a:p>
          <a:endParaRPr lang="en-US"/>
        </a:p>
      </dgm:t>
    </dgm:pt>
    <dgm:pt modelId="{927A63EF-2C4B-4188-945C-5E3546691581}" type="pres">
      <dgm:prSet presAssocID="{8CBD5A0F-E8DC-4CBD-AC77-09D4F630144B}" presName="vert0" presStyleCnt="0">
        <dgm:presLayoutVars>
          <dgm:dir/>
          <dgm:animOne val="branch"/>
          <dgm:animLvl val="lvl"/>
        </dgm:presLayoutVars>
      </dgm:prSet>
      <dgm:spPr/>
    </dgm:pt>
    <dgm:pt modelId="{BEEABCA5-DFAD-4A7F-AF44-614E9E0D555B}" type="pres">
      <dgm:prSet presAssocID="{5115743C-0FA6-4F52-91DD-6C6825AA04DF}" presName="thickLine" presStyleLbl="alignNode1" presStyleIdx="0" presStyleCnt="4" custLinFactNeighborX="0" custLinFactNeighborY="-3442"/>
      <dgm:spPr/>
    </dgm:pt>
    <dgm:pt modelId="{9ED225D4-14FD-4AB8-9CE7-B302A597306C}" type="pres">
      <dgm:prSet presAssocID="{5115743C-0FA6-4F52-91DD-6C6825AA04DF}" presName="horz1" presStyleCnt="0"/>
      <dgm:spPr/>
    </dgm:pt>
    <dgm:pt modelId="{B7D8FABB-B7BB-4204-9891-C040FC1F398D}" type="pres">
      <dgm:prSet presAssocID="{5115743C-0FA6-4F52-91DD-6C6825AA04DF}" presName="tx1" presStyleLbl="revTx" presStyleIdx="0" presStyleCnt="4" custLinFactNeighborX="0" custLinFactNeighborY="-6479"/>
      <dgm:spPr/>
    </dgm:pt>
    <dgm:pt modelId="{CFBF66A4-E720-4413-B07C-AC9A982CF49B}" type="pres">
      <dgm:prSet presAssocID="{5115743C-0FA6-4F52-91DD-6C6825AA04DF}" presName="vert1" presStyleCnt="0"/>
      <dgm:spPr/>
    </dgm:pt>
    <dgm:pt modelId="{A67A6436-1731-4D24-A3E8-ABEBFDF12B5A}" type="pres">
      <dgm:prSet presAssocID="{9A308577-EF44-48F8-9BE7-3090BAA6CC47}" presName="thickLine" presStyleLbl="alignNode1" presStyleIdx="1" presStyleCnt="4" custLinFactNeighborX="0" custLinFactNeighborY="-13688"/>
      <dgm:spPr/>
    </dgm:pt>
    <dgm:pt modelId="{CF472AD1-A7D7-4142-B753-B54A60E6B1FA}" type="pres">
      <dgm:prSet presAssocID="{9A308577-EF44-48F8-9BE7-3090BAA6CC47}" presName="horz1" presStyleCnt="0"/>
      <dgm:spPr/>
    </dgm:pt>
    <dgm:pt modelId="{EF04A052-58D1-42CB-A096-B39068269EB2}" type="pres">
      <dgm:prSet presAssocID="{9A308577-EF44-48F8-9BE7-3090BAA6CC47}" presName="tx1" presStyleLbl="revTx" presStyleIdx="1" presStyleCnt="4" custLinFactNeighborX="0" custLinFactNeighborY="-11517"/>
      <dgm:spPr/>
    </dgm:pt>
    <dgm:pt modelId="{73C8E009-E349-467C-B610-EB6354DD64F6}" type="pres">
      <dgm:prSet presAssocID="{9A308577-EF44-48F8-9BE7-3090BAA6CC47}" presName="vert1" presStyleCnt="0"/>
      <dgm:spPr/>
    </dgm:pt>
    <dgm:pt modelId="{BE15CA11-9DA2-4A28-8F62-E0B411AA4CA6}" type="pres">
      <dgm:prSet presAssocID="{192B0B93-A54D-4BDB-80FE-3E560443E3B9}" presName="thickLine" presStyleLbl="alignNode1" presStyleIdx="2" presStyleCnt="4" custLinFactNeighborX="0" custLinFactNeighborY="-13355"/>
      <dgm:spPr/>
    </dgm:pt>
    <dgm:pt modelId="{CAE1A460-7C2D-49EF-94AA-0B16F84321F6}" type="pres">
      <dgm:prSet presAssocID="{192B0B93-A54D-4BDB-80FE-3E560443E3B9}" presName="horz1" presStyleCnt="0"/>
      <dgm:spPr/>
    </dgm:pt>
    <dgm:pt modelId="{A42531F8-74E2-4617-A1DE-9BB5BE4C4D6F}" type="pres">
      <dgm:prSet presAssocID="{192B0B93-A54D-4BDB-80FE-3E560443E3B9}" presName="tx1" presStyleLbl="revTx" presStyleIdx="2" presStyleCnt="4" custLinFactNeighborX="0" custLinFactNeighborY="-17996"/>
      <dgm:spPr/>
    </dgm:pt>
    <dgm:pt modelId="{E21F9A33-3F45-43DC-B4FD-670B66752B0C}" type="pres">
      <dgm:prSet presAssocID="{192B0B93-A54D-4BDB-80FE-3E560443E3B9}" presName="vert1" presStyleCnt="0"/>
      <dgm:spPr/>
    </dgm:pt>
    <dgm:pt modelId="{573CE1CE-1731-4EA6-933F-27182FB2B59A}" type="pres">
      <dgm:prSet presAssocID="{B3AFBB87-77FC-45B8-9F23-F481B9A9498A}" presName="thickLine" presStyleLbl="alignNode1" presStyleIdx="3" presStyleCnt="4" custLinFactNeighborX="0" custLinFactNeighborY="-5759"/>
      <dgm:spPr/>
    </dgm:pt>
    <dgm:pt modelId="{61F59848-A2DF-4A46-87E1-F8360342EEB2}" type="pres">
      <dgm:prSet presAssocID="{B3AFBB87-77FC-45B8-9F23-F481B9A9498A}" presName="horz1" presStyleCnt="0"/>
      <dgm:spPr/>
    </dgm:pt>
    <dgm:pt modelId="{BC8CF6B7-5CB1-4B0A-A459-E57C9DB1F7FE}" type="pres">
      <dgm:prSet presAssocID="{B3AFBB87-77FC-45B8-9F23-F481B9A9498A}" presName="tx1" presStyleLbl="revTx" presStyleIdx="3" presStyleCnt="4" custLinFactNeighborX="0" custLinFactNeighborY="9355"/>
      <dgm:spPr/>
    </dgm:pt>
    <dgm:pt modelId="{E7ECF124-76CF-415C-BC0D-9DDC028DC694}" type="pres">
      <dgm:prSet presAssocID="{B3AFBB87-77FC-45B8-9F23-F481B9A9498A}" presName="vert1" presStyleCnt="0"/>
      <dgm:spPr/>
    </dgm:pt>
  </dgm:ptLst>
  <dgm:cxnLst>
    <dgm:cxn modelId="{71EFF511-7795-4757-9EB3-EEC9EF02AA87}" type="presOf" srcId="{9A308577-EF44-48F8-9BE7-3090BAA6CC47}" destId="{EF04A052-58D1-42CB-A096-B39068269EB2}" srcOrd="0" destOrd="0" presId="urn:microsoft.com/office/officeart/2008/layout/LinedList"/>
    <dgm:cxn modelId="{36102924-293B-4B2F-9EE8-6654573C75E6}" srcId="{8CBD5A0F-E8DC-4CBD-AC77-09D4F630144B}" destId="{192B0B93-A54D-4BDB-80FE-3E560443E3B9}" srcOrd="2" destOrd="0" parTransId="{AECF3E66-F96A-440E-9B14-A464734AEC7B}" sibTransId="{F4C24DE6-2D2F-4695-844F-D8FBF6231023}"/>
    <dgm:cxn modelId="{15987228-409D-4A66-B830-621312906B8D}" type="presOf" srcId="{B3AFBB87-77FC-45B8-9F23-F481B9A9498A}" destId="{BC8CF6B7-5CB1-4B0A-A459-E57C9DB1F7FE}" srcOrd="0" destOrd="0" presId="urn:microsoft.com/office/officeart/2008/layout/LinedList"/>
    <dgm:cxn modelId="{32AFFE2C-3C55-43C9-94A3-ED6572A58AB8}" type="presOf" srcId="{192B0B93-A54D-4BDB-80FE-3E560443E3B9}" destId="{A42531F8-74E2-4617-A1DE-9BB5BE4C4D6F}" srcOrd="0" destOrd="0" presId="urn:microsoft.com/office/officeart/2008/layout/LinedList"/>
    <dgm:cxn modelId="{D35B762D-7B2D-4A4A-9F11-181B95B3D2CE}" srcId="{8CBD5A0F-E8DC-4CBD-AC77-09D4F630144B}" destId="{B3AFBB87-77FC-45B8-9F23-F481B9A9498A}" srcOrd="3" destOrd="0" parTransId="{5567953E-056A-415B-9740-6EB00F9EE1F3}" sibTransId="{D8BEDCF9-3CB4-4E01-897F-0E5F0032CDBF}"/>
    <dgm:cxn modelId="{E5B5189B-6EA0-4BDB-95B0-BE2C3D7315D7}" srcId="{8CBD5A0F-E8DC-4CBD-AC77-09D4F630144B}" destId="{5115743C-0FA6-4F52-91DD-6C6825AA04DF}" srcOrd="0" destOrd="0" parTransId="{C1EF08D9-EC96-4794-A783-1484239D8B40}" sibTransId="{382BA6BF-472A-4C53-93D4-F0452DD260D7}"/>
    <dgm:cxn modelId="{12AADEA6-C3D1-47C1-8A5E-A48BCEB93ABE}" srcId="{8CBD5A0F-E8DC-4CBD-AC77-09D4F630144B}" destId="{9A308577-EF44-48F8-9BE7-3090BAA6CC47}" srcOrd="1" destOrd="0" parTransId="{60848F95-2504-4C52-A6EA-3DB65EC57349}" sibTransId="{DC1485FF-22AC-4104-969A-06B0D80B7904}"/>
    <dgm:cxn modelId="{C3F071F9-49D1-473F-BFDB-FB2CDAA36866}" type="presOf" srcId="{5115743C-0FA6-4F52-91DD-6C6825AA04DF}" destId="{B7D8FABB-B7BB-4204-9891-C040FC1F398D}" srcOrd="0" destOrd="0" presId="urn:microsoft.com/office/officeart/2008/layout/LinedList"/>
    <dgm:cxn modelId="{CC354DFB-ECD8-4DEB-ADAE-53F668E1C474}" type="presOf" srcId="{8CBD5A0F-E8DC-4CBD-AC77-09D4F630144B}" destId="{927A63EF-2C4B-4188-945C-5E3546691581}" srcOrd="0" destOrd="0" presId="urn:microsoft.com/office/officeart/2008/layout/LinedList"/>
    <dgm:cxn modelId="{A1CBDEF3-D311-4122-B0BB-43454ADCE1F4}" type="presParOf" srcId="{927A63EF-2C4B-4188-945C-5E3546691581}" destId="{BEEABCA5-DFAD-4A7F-AF44-614E9E0D555B}" srcOrd="0" destOrd="0" presId="urn:microsoft.com/office/officeart/2008/layout/LinedList"/>
    <dgm:cxn modelId="{676CFBBC-6CD4-469B-A167-4B7182307762}" type="presParOf" srcId="{927A63EF-2C4B-4188-945C-5E3546691581}" destId="{9ED225D4-14FD-4AB8-9CE7-B302A597306C}" srcOrd="1" destOrd="0" presId="urn:microsoft.com/office/officeart/2008/layout/LinedList"/>
    <dgm:cxn modelId="{4494A0C8-1914-4B64-8EF6-8244073A5C81}" type="presParOf" srcId="{9ED225D4-14FD-4AB8-9CE7-B302A597306C}" destId="{B7D8FABB-B7BB-4204-9891-C040FC1F398D}" srcOrd="0" destOrd="0" presId="urn:microsoft.com/office/officeart/2008/layout/LinedList"/>
    <dgm:cxn modelId="{FCD5CB0B-8760-4F0D-ABBC-541C5B943DFA}" type="presParOf" srcId="{9ED225D4-14FD-4AB8-9CE7-B302A597306C}" destId="{CFBF66A4-E720-4413-B07C-AC9A982CF49B}" srcOrd="1" destOrd="0" presId="urn:microsoft.com/office/officeart/2008/layout/LinedList"/>
    <dgm:cxn modelId="{2E868312-8B9A-43A9-BE90-A0C7F5F9E58A}" type="presParOf" srcId="{927A63EF-2C4B-4188-945C-5E3546691581}" destId="{A67A6436-1731-4D24-A3E8-ABEBFDF12B5A}" srcOrd="2" destOrd="0" presId="urn:microsoft.com/office/officeart/2008/layout/LinedList"/>
    <dgm:cxn modelId="{48BD4E61-06DB-4813-A698-E944201739BF}" type="presParOf" srcId="{927A63EF-2C4B-4188-945C-5E3546691581}" destId="{CF472AD1-A7D7-4142-B753-B54A60E6B1FA}" srcOrd="3" destOrd="0" presId="urn:microsoft.com/office/officeart/2008/layout/LinedList"/>
    <dgm:cxn modelId="{EE056D8C-4D83-475F-A832-C42EC4DF1623}" type="presParOf" srcId="{CF472AD1-A7D7-4142-B753-B54A60E6B1FA}" destId="{EF04A052-58D1-42CB-A096-B39068269EB2}" srcOrd="0" destOrd="0" presId="urn:microsoft.com/office/officeart/2008/layout/LinedList"/>
    <dgm:cxn modelId="{7F8E5ECA-587E-4C10-8059-D53BAC3E8280}" type="presParOf" srcId="{CF472AD1-A7D7-4142-B753-B54A60E6B1FA}" destId="{73C8E009-E349-467C-B610-EB6354DD64F6}" srcOrd="1" destOrd="0" presId="urn:microsoft.com/office/officeart/2008/layout/LinedList"/>
    <dgm:cxn modelId="{3556425B-846E-41DA-A43B-C6A83E383BEA}" type="presParOf" srcId="{927A63EF-2C4B-4188-945C-5E3546691581}" destId="{BE15CA11-9DA2-4A28-8F62-E0B411AA4CA6}" srcOrd="4" destOrd="0" presId="urn:microsoft.com/office/officeart/2008/layout/LinedList"/>
    <dgm:cxn modelId="{A729510E-B420-4FF7-9657-355F6CB17E21}" type="presParOf" srcId="{927A63EF-2C4B-4188-945C-5E3546691581}" destId="{CAE1A460-7C2D-49EF-94AA-0B16F84321F6}" srcOrd="5" destOrd="0" presId="urn:microsoft.com/office/officeart/2008/layout/LinedList"/>
    <dgm:cxn modelId="{71B867C7-4BAB-44F8-843D-42A7060CA29D}" type="presParOf" srcId="{CAE1A460-7C2D-49EF-94AA-0B16F84321F6}" destId="{A42531F8-74E2-4617-A1DE-9BB5BE4C4D6F}" srcOrd="0" destOrd="0" presId="urn:microsoft.com/office/officeart/2008/layout/LinedList"/>
    <dgm:cxn modelId="{64920786-1FDA-4A8B-98E9-D847BE235922}" type="presParOf" srcId="{CAE1A460-7C2D-49EF-94AA-0B16F84321F6}" destId="{E21F9A33-3F45-43DC-B4FD-670B66752B0C}" srcOrd="1" destOrd="0" presId="urn:microsoft.com/office/officeart/2008/layout/LinedList"/>
    <dgm:cxn modelId="{5629E9F9-1BBE-4F92-A51D-35F09896648E}" type="presParOf" srcId="{927A63EF-2C4B-4188-945C-5E3546691581}" destId="{573CE1CE-1731-4EA6-933F-27182FB2B59A}" srcOrd="6" destOrd="0" presId="urn:microsoft.com/office/officeart/2008/layout/LinedList"/>
    <dgm:cxn modelId="{4FC91530-A6E7-4549-B0CE-F8BE8B27418D}" type="presParOf" srcId="{927A63EF-2C4B-4188-945C-5E3546691581}" destId="{61F59848-A2DF-4A46-87E1-F8360342EEB2}" srcOrd="7" destOrd="0" presId="urn:microsoft.com/office/officeart/2008/layout/LinedList"/>
    <dgm:cxn modelId="{63DA1ECE-BF70-419D-8524-6E5E4CFBF18B}" type="presParOf" srcId="{61F59848-A2DF-4A46-87E1-F8360342EEB2}" destId="{BC8CF6B7-5CB1-4B0A-A459-E57C9DB1F7FE}" srcOrd="0" destOrd="0" presId="urn:microsoft.com/office/officeart/2008/layout/LinedList"/>
    <dgm:cxn modelId="{7763C9F4-B837-458F-AB8D-2C7FDB46B47F}" type="presParOf" srcId="{61F59848-A2DF-4A46-87E1-F8360342EEB2}" destId="{E7ECF124-76CF-415C-BC0D-9DDC028DC69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D05C5C-3EFC-4F66-B77C-ED300740B608}"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E56327EE-325C-4E9E-9876-05442BD5EF04}">
      <dgm:prSet custT="1"/>
      <dgm:spPr/>
      <dgm:t>
        <a:bodyPr/>
        <a:lstStyle/>
        <a:p>
          <a:r>
            <a:rPr lang="en-US" sz="2500" dirty="0"/>
            <a:t>Through our baptismal promises “to serve all people . . . and to strive for justice and peace in all the earth,” we are called to live out our vocation of sharing in God’s work toward the well-being of all creation </a:t>
          </a:r>
          <a:r>
            <a:rPr lang="en-US" sz="1800" dirty="0"/>
            <a:t>(Article 3).</a:t>
          </a:r>
        </a:p>
      </dgm:t>
    </dgm:pt>
    <dgm:pt modelId="{4738032B-78BE-4E9D-AEC0-2F223E960AA9}" type="parTrans" cxnId="{E03FED92-7DC8-4E19-BD39-8F89C97E7FA2}">
      <dgm:prSet/>
      <dgm:spPr/>
      <dgm:t>
        <a:bodyPr/>
        <a:lstStyle/>
        <a:p>
          <a:endParaRPr lang="en-US"/>
        </a:p>
      </dgm:t>
    </dgm:pt>
    <dgm:pt modelId="{946D688D-0E02-4942-A020-BE60BD9EF137}" type="sibTrans" cxnId="{E03FED92-7DC8-4E19-BD39-8F89C97E7FA2}">
      <dgm:prSet/>
      <dgm:spPr/>
      <dgm:t>
        <a:bodyPr/>
        <a:lstStyle/>
        <a:p>
          <a:endParaRPr lang="en-US"/>
        </a:p>
      </dgm:t>
    </dgm:pt>
    <dgm:pt modelId="{6F826764-2155-45CC-B65E-35DB7FA80648}">
      <dgm:prSet custT="1"/>
      <dgm:spPr/>
      <dgm:t>
        <a:bodyPr/>
        <a:lstStyle/>
        <a:p>
          <a:r>
            <a:rPr lang="en-US" sz="2500" dirty="0"/>
            <a:t>Our theology of God’s two-handed reign leads us to engagement in civic life to seek the common good </a:t>
          </a:r>
          <a:r>
            <a:rPr lang="en-US" sz="1800" dirty="0"/>
            <a:t>(Article 5).</a:t>
          </a:r>
        </a:p>
      </dgm:t>
    </dgm:pt>
    <dgm:pt modelId="{BC07DF6A-277A-4B55-BAB5-9FEEA6780C08}" type="parTrans" cxnId="{884D002D-09A1-477C-A764-D6291319E725}">
      <dgm:prSet/>
      <dgm:spPr/>
      <dgm:t>
        <a:bodyPr/>
        <a:lstStyle/>
        <a:p>
          <a:endParaRPr lang="en-US"/>
        </a:p>
      </dgm:t>
    </dgm:pt>
    <dgm:pt modelId="{43524BF1-AD4C-47A8-A4A1-1E227C04E910}" type="sibTrans" cxnId="{884D002D-09A1-477C-A764-D6291319E725}">
      <dgm:prSet/>
      <dgm:spPr/>
      <dgm:t>
        <a:bodyPr/>
        <a:lstStyle/>
        <a:p>
          <a:endParaRPr lang="en-US"/>
        </a:p>
      </dgm:t>
    </dgm:pt>
    <dgm:pt modelId="{80603234-3674-4A91-BFA8-EC989C8BA610}">
      <dgm:prSet custT="1"/>
      <dgm:spPr/>
      <dgm:t>
        <a:bodyPr/>
        <a:lstStyle/>
        <a:p>
          <a:r>
            <a:rPr lang="en-US" sz="2500" dirty="0"/>
            <a:t>Nonviolent public protests and civil disobedience may be necessary in upholding the common good </a:t>
          </a:r>
          <a:r>
            <a:rPr lang="en-US" sz="1800" dirty="0"/>
            <a:t>(Article 7).</a:t>
          </a:r>
        </a:p>
      </dgm:t>
    </dgm:pt>
    <dgm:pt modelId="{88FC3DCF-3E84-4D06-AB8F-D77CB633B6C9}" type="parTrans" cxnId="{BDB69CA4-8B6A-42CB-9F6F-23A2828363AA}">
      <dgm:prSet/>
      <dgm:spPr/>
      <dgm:t>
        <a:bodyPr/>
        <a:lstStyle/>
        <a:p>
          <a:endParaRPr lang="en-US"/>
        </a:p>
      </dgm:t>
    </dgm:pt>
    <dgm:pt modelId="{A199824D-DC33-42C9-91B5-22659731F2F5}" type="sibTrans" cxnId="{BDB69CA4-8B6A-42CB-9F6F-23A2828363AA}">
      <dgm:prSet/>
      <dgm:spPr/>
      <dgm:t>
        <a:bodyPr/>
        <a:lstStyle/>
        <a:p>
          <a:endParaRPr lang="en-US"/>
        </a:p>
      </dgm:t>
    </dgm:pt>
    <dgm:pt modelId="{BA869B22-59BE-4C24-9C07-C4271A616084}">
      <dgm:prSet custT="1"/>
      <dgm:spPr/>
      <dgm:t>
        <a:bodyPr/>
        <a:lstStyle/>
        <a:p>
          <a:r>
            <a:rPr lang="en-US" sz="2500" dirty="0"/>
            <a:t>Social fabric depends on multiple ways of participating in civic life as participation builds relationships and “collective action toward fair and compassionate government” </a:t>
          </a:r>
          <a:r>
            <a:rPr lang="en-US" sz="1800" dirty="0"/>
            <a:t>(Article 11, p. 21).</a:t>
          </a:r>
        </a:p>
      </dgm:t>
    </dgm:pt>
    <dgm:pt modelId="{13001430-9877-4775-A451-A2FCEB575332}" type="parTrans" cxnId="{65C32DAF-96FA-4A1B-B5F0-5CE14D3BD5A6}">
      <dgm:prSet/>
      <dgm:spPr/>
      <dgm:t>
        <a:bodyPr/>
        <a:lstStyle/>
        <a:p>
          <a:endParaRPr lang="en-US"/>
        </a:p>
      </dgm:t>
    </dgm:pt>
    <dgm:pt modelId="{6ADEA220-A28F-4366-8C3B-9E97E1C1BDF0}" type="sibTrans" cxnId="{65C32DAF-96FA-4A1B-B5F0-5CE14D3BD5A6}">
      <dgm:prSet/>
      <dgm:spPr/>
      <dgm:t>
        <a:bodyPr/>
        <a:lstStyle/>
        <a:p>
          <a:endParaRPr lang="en-US"/>
        </a:p>
      </dgm:t>
    </dgm:pt>
    <dgm:pt modelId="{B97C9C70-0927-43F4-9FAE-19362BF5AA5B}" type="pres">
      <dgm:prSet presAssocID="{21D05C5C-3EFC-4F66-B77C-ED300740B608}" presName="vert0" presStyleCnt="0">
        <dgm:presLayoutVars>
          <dgm:dir/>
          <dgm:animOne val="branch"/>
          <dgm:animLvl val="lvl"/>
        </dgm:presLayoutVars>
      </dgm:prSet>
      <dgm:spPr/>
    </dgm:pt>
    <dgm:pt modelId="{473CFBEF-F5E9-4C20-B429-AD7ED71DAA9E}" type="pres">
      <dgm:prSet presAssocID="{E56327EE-325C-4E9E-9876-05442BD5EF04}" presName="thickLine" presStyleLbl="alignNode1" presStyleIdx="0" presStyleCnt="4"/>
      <dgm:spPr/>
    </dgm:pt>
    <dgm:pt modelId="{823D2EB3-7564-4188-8052-5D6BD94296DD}" type="pres">
      <dgm:prSet presAssocID="{E56327EE-325C-4E9E-9876-05442BD5EF04}" presName="horz1" presStyleCnt="0"/>
      <dgm:spPr/>
    </dgm:pt>
    <dgm:pt modelId="{77185830-A110-448A-BB21-A638B89FD956}" type="pres">
      <dgm:prSet presAssocID="{E56327EE-325C-4E9E-9876-05442BD5EF04}" presName="tx1" presStyleLbl="revTx" presStyleIdx="0" presStyleCnt="4"/>
      <dgm:spPr/>
    </dgm:pt>
    <dgm:pt modelId="{8D56344B-2EB6-4913-A4BE-5165DF5EDBD6}" type="pres">
      <dgm:prSet presAssocID="{E56327EE-325C-4E9E-9876-05442BD5EF04}" presName="vert1" presStyleCnt="0"/>
      <dgm:spPr/>
    </dgm:pt>
    <dgm:pt modelId="{6B60E8F3-7E91-454A-9424-AB948BB4CDDC}" type="pres">
      <dgm:prSet presAssocID="{6F826764-2155-45CC-B65E-35DB7FA80648}" presName="thickLine" presStyleLbl="alignNode1" presStyleIdx="1" presStyleCnt="4"/>
      <dgm:spPr/>
    </dgm:pt>
    <dgm:pt modelId="{8BCCAC25-1EC9-431C-BE68-29AF5A74A08D}" type="pres">
      <dgm:prSet presAssocID="{6F826764-2155-45CC-B65E-35DB7FA80648}" presName="horz1" presStyleCnt="0"/>
      <dgm:spPr/>
    </dgm:pt>
    <dgm:pt modelId="{F36B44DE-41EC-4C37-B540-9032C608D7EC}" type="pres">
      <dgm:prSet presAssocID="{6F826764-2155-45CC-B65E-35DB7FA80648}" presName="tx1" presStyleLbl="revTx" presStyleIdx="1" presStyleCnt="4"/>
      <dgm:spPr/>
    </dgm:pt>
    <dgm:pt modelId="{43EF37F7-794E-4DAE-80BE-0BC7882C391B}" type="pres">
      <dgm:prSet presAssocID="{6F826764-2155-45CC-B65E-35DB7FA80648}" presName="vert1" presStyleCnt="0"/>
      <dgm:spPr/>
    </dgm:pt>
    <dgm:pt modelId="{4CCE3AEE-746C-419C-BAB6-8943CEC78581}" type="pres">
      <dgm:prSet presAssocID="{80603234-3674-4A91-BFA8-EC989C8BA610}" presName="thickLine" presStyleLbl="alignNode1" presStyleIdx="2" presStyleCnt="4"/>
      <dgm:spPr/>
    </dgm:pt>
    <dgm:pt modelId="{CA7E7BF3-8B1F-4AC2-B223-075218E0C1C1}" type="pres">
      <dgm:prSet presAssocID="{80603234-3674-4A91-BFA8-EC989C8BA610}" presName="horz1" presStyleCnt="0"/>
      <dgm:spPr/>
    </dgm:pt>
    <dgm:pt modelId="{CA4AA977-A193-4FE6-854C-F82C3735ECA3}" type="pres">
      <dgm:prSet presAssocID="{80603234-3674-4A91-BFA8-EC989C8BA610}" presName="tx1" presStyleLbl="revTx" presStyleIdx="2" presStyleCnt="4"/>
      <dgm:spPr/>
    </dgm:pt>
    <dgm:pt modelId="{BD249167-DFCE-4E97-86DE-A0666ACB490D}" type="pres">
      <dgm:prSet presAssocID="{80603234-3674-4A91-BFA8-EC989C8BA610}" presName="vert1" presStyleCnt="0"/>
      <dgm:spPr/>
    </dgm:pt>
    <dgm:pt modelId="{F55FD2CC-75D6-4A1B-8A5E-95CEFBB30B28}" type="pres">
      <dgm:prSet presAssocID="{BA869B22-59BE-4C24-9C07-C4271A616084}" presName="thickLine" presStyleLbl="alignNode1" presStyleIdx="3" presStyleCnt="4"/>
      <dgm:spPr/>
    </dgm:pt>
    <dgm:pt modelId="{5272DBEB-9341-46E5-BE01-092E928DEDF3}" type="pres">
      <dgm:prSet presAssocID="{BA869B22-59BE-4C24-9C07-C4271A616084}" presName="horz1" presStyleCnt="0"/>
      <dgm:spPr/>
    </dgm:pt>
    <dgm:pt modelId="{B4E92567-EDA7-4081-A15F-549B97399C48}" type="pres">
      <dgm:prSet presAssocID="{BA869B22-59BE-4C24-9C07-C4271A616084}" presName="tx1" presStyleLbl="revTx" presStyleIdx="3" presStyleCnt="4"/>
      <dgm:spPr/>
    </dgm:pt>
    <dgm:pt modelId="{9A964CC0-6E3D-4B4A-B5A4-DF9F29533AE3}" type="pres">
      <dgm:prSet presAssocID="{BA869B22-59BE-4C24-9C07-C4271A616084}" presName="vert1" presStyleCnt="0"/>
      <dgm:spPr/>
    </dgm:pt>
  </dgm:ptLst>
  <dgm:cxnLst>
    <dgm:cxn modelId="{884D002D-09A1-477C-A764-D6291319E725}" srcId="{21D05C5C-3EFC-4F66-B77C-ED300740B608}" destId="{6F826764-2155-45CC-B65E-35DB7FA80648}" srcOrd="1" destOrd="0" parTransId="{BC07DF6A-277A-4B55-BAB5-9FEEA6780C08}" sibTransId="{43524BF1-AD4C-47A8-A4A1-1E227C04E910}"/>
    <dgm:cxn modelId="{5AA3F92E-E3D9-44FA-A1E8-A907A087C6CC}" type="presOf" srcId="{80603234-3674-4A91-BFA8-EC989C8BA610}" destId="{CA4AA977-A193-4FE6-854C-F82C3735ECA3}" srcOrd="0" destOrd="0" presId="urn:microsoft.com/office/officeart/2008/layout/LinedList"/>
    <dgm:cxn modelId="{6CAB8B40-C849-4B35-82D5-75DC14A5EEFC}" type="presOf" srcId="{6F826764-2155-45CC-B65E-35DB7FA80648}" destId="{F36B44DE-41EC-4C37-B540-9032C608D7EC}" srcOrd="0" destOrd="0" presId="urn:microsoft.com/office/officeart/2008/layout/LinedList"/>
    <dgm:cxn modelId="{6C8E7D42-58BC-44CC-AF75-5CA97B2824B5}" type="presOf" srcId="{BA869B22-59BE-4C24-9C07-C4271A616084}" destId="{B4E92567-EDA7-4081-A15F-549B97399C48}" srcOrd="0" destOrd="0" presId="urn:microsoft.com/office/officeart/2008/layout/LinedList"/>
    <dgm:cxn modelId="{9EE58453-722C-4877-BCEB-F5ADC55540AC}" type="presOf" srcId="{21D05C5C-3EFC-4F66-B77C-ED300740B608}" destId="{B97C9C70-0927-43F4-9FAE-19362BF5AA5B}" srcOrd="0" destOrd="0" presId="urn:microsoft.com/office/officeart/2008/layout/LinedList"/>
    <dgm:cxn modelId="{E03FED92-7DC8-4E19-BD39-8F89C97E7FA2}" srcId="{21D05C5C-3EFC-4F66-B77C-ED300740B608}" destId="{E56327EE-325C-4E9E-9876-05442BD5EF04}" srcOrd="0" destOrd="0" parTransId="{4738032B-78BE-4E9D-AEC0-2F223E960AA9}" sibTransId="{946D688D-0E02-4942-A020-BE60BD9EF137}"/>
    <dgm:cxn modelId="{366714A0-B168-49DB-9EC2-247BA9D3E098}" type="presOf" srcId="{E56327EE-325C-4E9E-9876-05442BD5EF04}" destId="{77185830-A110-448A-BB21-A638B89FD956}" srcOrd="0" destOrd="0" presId="urn:microsoft.com/office/officeart/2008/layout/LinedList"/>
    <dgm:cxn modelId="{BDB69CA4-8B6A-42CB-9F6F-23A2828363AA}" srcId="{21D05C5C-3EFC-4F66-B77C-ED300740B608}" destId="{80603234-3674-4A91-BFA8-EC989C8BA610}" srcOrd="2" destOrd="0" parTransId="{88FC3DCF-3E84-4D06-AB8F-D77CB633B6C9}" sibTransId="{A199824D-DC33-42C9-91B5-22659731F2F5}"/>
    <dgm:cxn modelId="{65C32DAF-96FA-4A1B-B5F0-5CE14D3BD5A6}" srcId="{21D05C5C-3EFC-4F66-B77C-ED300740B608}" destId="{BA869B22-59BE-4C24-9C07-C4271A616084}" srcOrd="3" destOrd="0" parTransId="{13001430-9877-4775-A451-A2FCEB575332}" sibTransId="{6ADEA220-A28F-4366-8C3B-9E97E1C1BDF0}"/>
    <dgm:cxn modelId="{6366222E-F99B-4567-A025-3B45BBFEF095}" type="presParOf" srcId="{B97C9C70-0927-43F4-9FAE-19362BF5AA5B}" destId="{473CFBEF-F5E9-4C20-B429-AD7ED71DAA9E}" srcOrd="0" destOrd="0" presId="urn:microsoft.com/office/officeart/2008/layout/LinedList"/>
    <dgm:cxn modelId="{9CA799C1-A646-4477-ABD0-ADA937AA89ED}" type="presParOf" srcId="{B97C9C70-0927-43F4-9FAE-19362BF5AA5B}" destId="{823D2EB3-7564-4188-8052-5D6BD94296DD}" srcOrd="1" destOrd="0" presId="urn:microsoft.com/office/officeart/2008/layout/LinedList"/>
    <dgm:cxn modelId="{071E3F53-3D4A-45A8-9034-737CF7BD8782}" type="presParOf" srcId="{823D2EB3-7564-4188-8052-5D6BD94296DD}" destId="{77185830-A110-448A-BB21-A638B89FD956}" srcOrd="0" destOrd="0" presId="urn:microsoft.com/office/officeart/2008/layout/LinedList"/>
    <dgm:cxn modelId="{1B1A7283-28E3-46B4-9AE7-B236D8393F82}" type="presParOf" srcId="{823D2EB3-7564-4188-8052-5D6BD94296DD}" destId="{8D56344B-2EB6-4913-A4BE-5165DF5EDBD6}" srcOrd="1" destOrd="0" presId="urn:microsoft.com/office/officeart/2008/layout/LinedList"/>
    <dgm:cxn modelId="{426C359B-1833-4739-81D3-967528833789}" type="presParOf" srcId="{B97C9C70-0927-43F4-9FAE-19362BF5AA5B}" destId="{6B60E8F3-7E91-454A-9424-AB948BB4CDDC}" srcOrd="2" destOrd="0" presId="urn:microsoft.com/office/officeart/2008/layout/LinedList"/>
    <dgm:cxn modelId="{9505FC1C-A00D-4AA9-9CE4-4AE24190746D}" type="presParOf" srcId="{B97C9C70-0927-43F4-9FAE-19362BF5AA5B}" destId="{8BCCAC25-1EC9-431C-BE68-29AF5A74A08D}" srcOrd="3" destOrd="0" presId="urn:microsoft.com/office/officeart/2008/layout/LinedList"/>
    <dgm:cxn modelId="{D44233FC-AF08-484E-A299-19084EAB5571}" type="presParOf" srcId="{8BCCAC25-1EC9-431C-BE68-29AF5A74A08D}" destId="{F36B44DE-41EC-4C37-B540-9032C608D7EC}" srcOrd="0" destOrd="0" presId="urn:microsoft.com/office/officeart/2008/layout/LinedList"/>
    <dgm:cxn modelId="{6C6C126C-E20F-44C9-84C7-460E6AFE9C01}" type="presParOf" srcId="{8BCCAC25-1EC9-431C-BE68-29AF5A74A08D}" destId="{43EF37F7-794E-4DAE-80BE-0BC7882C391B}" srcOrd="1" destOrd="0" presId="urn:microsoft.com/office/officeart/2008/layout/LinedList"/>
    <dgm:cxn modelId="{4F8DC48D-A40C-44E2-8FB7-157DCE0F030F}" type="presParOf" srcId="{B97C9C70-0927-43F4-9FAE-19362BF5AA5B}" destId="{4CCE3AEE-746C-419C-BAB6-8943CEC78581}" srcOrd="4" destOrd="0" presId="urn:microsoft.com/office/officeart/2008/layout/LinedList"/>
    <dgm:cxn modelId="{9972E381-F7DE-42F9-9213-15F5A9593A4E}" type="presParOf" srcId="{B97C9C70-0927-43F4-9FAE-19362BF5AA5B}" destId="{CA7E7BF3-8B1F-4AC2-B223-075218E0C1C1}" srcOrd="5" destOrd="0" presId="urn:microsoft.com/office/officeart/2008/layout/LinedList"/>
    <dgm:cxn modelId="{DB21BD79-16D9-44BF-AEA9-91281DB9BA01}" type="presParOf" srcId="{CA7E7BF3-8B1F-4AC2-B223-075218E0C1C1}" destId="{CA4AA977-A193-4FE6-854C-F82C3735ECA3}" srcOrd="0" destOrd="0" presId="urn:microsoft.com/office/officeart/2008/layout/LinedList"/>
    <dgm:cxn modelId="{E233653E-B1C3-4F50-9635-F47B94B5D0F3}" type="presParOf" srcId="{CA7E7BF3-8B1F-4AC2-B223-075218E0C1C1}" destId="{BD249167-DFCE-4E97-86DE-A0666ACB490D}" srcOrd="1" destOrd="0" presId="urn:microsoft.com/office/officeart/2008/layout/LinedList"/>
    <dgm:cxn modelId="{6298FC06-263D-4CC4-B727-FDFF9522177E}" type="presParOf" srcId="{B97C9C70-0927-43F4-9FAE-19362BF5AA5B}" destId="{F55FD2CC-75D6-4A1B-8A5E-95CEFBB30B28}" srcOrd="6" destOrd="0" presId="urn:microsoft.com/office/officeart/2008/layout/LinedList"/>
    <dgm:cxn modelId="{4C1384D1-E071-46A4-9962-A3F717D72FD2}" type="presParOf" srcId="{B97C9C70-0927-43F4-9FAE-19362BF5AA5B}" destId="{5272DBEB-9341-46E5-BE01-092E928DEDF3}" srcOrd="7" destOrd="0" presId="urn:microsoft.com/office/officeart/2008/layout/LinedList"/>
    <dgm:cxn modelId="{444AD02C-5E4E-41E8-86DF-750AC3B33391}" type="presParOf" srcId="{5272DBEB-9341-46E5-BE01-092E928DEDF3}" destId="{B4E92567-EDA7-4081-A15F-549B97399C48}" srcOrd="0" destOrd="0" presId="urn:microsoft.com/office/officeart/2008/layout/LinedList"/>
    <dgm:cxn modelId="{DF9C803B-C66A-4CA1-9D03-2CA60AC5EDE7}" type="presParOf" srcId="{5272DBEB-9341-46E5-BE01-092E928DEDF3}" destId="{9A964CC0-6E3D-4B4A-B5A4-DF9F29533AE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BD5A0F-E8DC-4CBD-AC77-09D4F630144B}"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5115743C-0FA6-4F52-91DD-6C6825AA04DF}">
      <dgm:prSet/>
      <dgm:spPr/>
      <dgm:t>
        <a:bodyPr/>
        <a:lstStyle/>
        <a:p>
          <a:r>
            <a:rPr lang="en-US" dirty="0">
              <a:latin typeface="Century Gothic" panose="020B0502020202020204" pitchFamily="34" charset="0"/>
            </a:rPr>
            <a:t>Share your story of participation in civic life. What has been good and what have been the challenges?</a:t>
          </a:r>
        </a:p>
      </dgm:t>
    </dgm:pt>
    <dgm:pt modelId="{C1EF08D9-EC96-4794-A783-1484239D8B40}" type="parTrans" cxnId="{E5B5189B-6EA0-4BDB-95B0-BE2C3D7315D7}">
      <dgm:prSet/>
      <dgm:spPr/>
      <dgm:t>
        <a:bodyPr/>
        <a:lstStyle/>
        <a:p>
          <a:endParaRPr lang="en-US"/>
        </a:p>
      </dgm:t>
    </dgm:pt>
    <dgm:pt modelId="{382BA6BF-472A-4C53-93D4-F0452DD260D7}" type="sibTrans" cxnId="{E5B5189B-6EA0-4BDB-95B0-BE2C3D7315D7}">
      <dgm:prSet/>
      <dgm:spPr/>
      <dgm:t>
        <a:bodyPr/>
        <a:lstStyle/>
        <a:p>
          <a:endParaRPr lang="en-US"/>
        </a:p>
      </dgm:t>
    </dgm:pt>
    <dgm:pt modelId="{9A308577-EF44-48F8-9BE7-3090BAA6CC47}">
      <dgm:prSet/>
      <dgm:spPr/>
      <dgm:t>
        <a:bodyPr/>
        <a:lstStyle/>
        <a:p>
          <a:r>
            <a:rPr lang="en-US" dirty="0">
              <a:latin typeface="Century Gothic" panose="020B0502020202020204" pitchFamily="34" charset="0"/>
            </a:rPr>
            <a:t>How do you respond to the concepts that civic engagement is a response to living out your baptism and part of your Christian vocation?</a:t>
          </a:r>
        </a:p>
      </dgm:t>
    </dgm:pt>
    <dgm:pt modelId="{60848F95-2504-4C52-A6EA-3DB65EC57349}" type="parTrans" cxnId="{12AADEA6-C3D1-47C1-8A5E-A48BCEB93ABE}">
      <dgm:prSet/>
      <dgm:spPr/>
      <dgm:t>
        <a:bodyPr/>
        <a:lstStyle/>
        <a:p>
          <a:endParaRPr lang="en-US"/>
        </a:p>
      </dgm:t>
    </dgm:pt>
    <dgm:pt modelId="{DC1485FF-22AC-4104-969A-06B0D80B7904}" type="sibTrans" cxnId="{12AADEA6-C3D1-47C1-8A5E-A48BCEB93ABE}">
      <dgm:prSet/>
      <dgm:spPr/>
      <dgm:t>
        <a:bodyPr/>
        <a:lstStyle/>
        <a:p>
          <a:endParaRPr lang="en-US"/>
        </a:p>
      </dgm:t>
    </dgm:pt>
    <dgm:pt modelId="{192B0B93-A54D-4BDB-80FE-3E560443E3B9}">
      <dgm:prSet/>
      <dgm:spPr/>
      <dgm:t>
        <a:bodyPr/>
        <a:lstStyle/>
        <a:p>
          <a:r>
            <a:rPr lang="en-US" dirty="0">
              <a:latin typeface="Century Gothic" panose="020B0502020202020204" pitchFamily="34" charset="0"/>
            </a:rPr>
            <a:t>The statement focuses on our work as Christians to seek the common good and strive for a just society. How does that work take meaning for you?</a:t>
          </a:r>
        </a:p>
      </dgm:t>
    </dgm:pt>
    <dgm:pt modelId="{AECF3E66-F96A-440E-9B14-A464734AEC7B}" type="parTrans" cxnId="{36102924-293B-4B2F-9EE8-6654573C75E6}">
      <dgm:prSet/>
      <dgm:spPr/>
      <dgm:t>
        <a:bodyPr/>
        <a:lstStyle/>
        <a:p>
          <a:endParaRPr lang="en-US"/>
        </a:p>
      </dgm:t>
    </dgm:pt>
    <dgm:pt modelId="{F4C24DE6-2D2F-4695-844F-D8FBF6231023}" type="sibTrans" cxnId="{36102924-293B-4B2F-9EE8-6654573C75E6}">
      <dgm:prSet/>
      <dgm:spPr/>
      <dgm:t>
        <a:bodyPr/>
        <a:lstStyle/>
        <a:p>
          <a:endParaRPr lang="en-US"/>
        </a:p>
      </dgm:t>
    </dgm:pt>
    <dgm:pt modelId="{B3AFBB87-77FC-45B8-9F23-F481B9A9498A}">
      <dgm:prSet/>
      <dgm:spPr/>
      <dgm:t>
        <a:bodyPr/>
        <a:lstStyle/>
        <a:p>
          <a:r>
            <a:rPr lang="en-US" dirty="0">
              <a:latin typeface="Century Gothic" panose="020B0502020202020204" pitchFamily="34" charset="0"/>
            </a:rPr>
            <a:t>Article 7 names a particular civic responsibility to hold government accountable and to participate in nonviolent public protests as needed to uphold the common good. How do you respond?</a:t>
          </a:r>
        </a:p>
      </dgm:t>
    </dgm:pt>
    <dgm:pt modelId="{5567953E-056A-415B-9740-6EB00F9EE1F3}" type="parTrans" cxnId="{D35B762D-7B2D-4A4A-9F11-181B95B3D2CE}">
      <dgm:prSet/>
      <dgm:spPr/>
      <dgm:t>
        <a:bodyPr/>
        <a:lstStyle/>
        <a:p>
          <a:endParaRPr lang="en-US"/>
        </a:p>
      </dgm:t>
    </dgm:pt>
    <dgm:pt modelId="{D8BEDCF9-3CB4-4E01-897F-0E5F0032CDBF}" type="sibTrans" cxnId="{D35B762D-7B2D-4A4A-9F11-181B95B3D2CE}">
      <dgm:prSet/>
      <dgm:spPr/>
      <dgm:t>
        <a:bodyPr/>
        <a:lstStyle/>
        <a:p>
          <a:endParaRPr lang="en-US"/>
        </a:p>
      </dgm:t>
    </dgm:pt>
    <dgm:pt modelId="{FB1318FC-81C5-4401-B261-1CDB932A8832}" type="pres">
      <dgm:prSet presAssocID="{8CBD5A0F-E8DC-4CBD-AC77-09D4F630144B}" presName="vert0" presStyleCnt="0">
        <dgm:presLayoutVars>
          <dgm:dir/>
          <dgm:animOne val="branch"/>
          <dgm:animLvl val="lvl"/>
        </dgm:presLayoutVars>
      </dgm:prSet>
      <dgm:spPr/>
    </dgm:pt>
    <dgm:pt modelId="{7DC0C730-8805-43FB-A03F-3CA962836BFF}" type="pres">
      <dgm:prSet presAssocID="{5115743C-0FA6-4F52-91DD-6C6825AA04DF}" presName="thickLine" presStyleLbl="alignNode1" presStyleIdx="0" presStyleCnt="4"/>
      <dgm:spPr/>
    </dgm:pt>
    <dgm:pt modelId="{5E35E361-F139-449A-83A2-5A94A109E5D7}" type="pres">
      <dgm:prSet presAssocID="{5115743C-0FA6-4F52-91DD-6C6825AA04DF}" presName="horz1" presStyleCnt="0"/>
      <dgm:spPr/>
    </dgm:pt>
    <dgm:pt modelId="{4D0349A4-1F49-4650-873D-0D1357209FDC}" type="pres">
      <dgm:prSet presAssocID="{5115743C-0FA6-4F52-91DD-6C6825AA04DF}" presName="tx1" presStyleLbl="revTx" presStyleIdx="0" presStyleCnt="4"/>
      <dgm:spPr/>
    </dgm:pt>
    <dgm:pt modelId="{5A5F3A15-FC44-4EF2-9056-EA2B040D15FC}" type="pres">
      <dgm:prSet presAssocID="{5115743C-0FA6-4F52-91DD-6C6825AA04DF}" presName="vert1" presStyleCnt="0"/>
      <dgm:spPr/>
    </dgm:pt>
    <dgm:pt modelId="{33BF3B3E-DE39-4AA2-A79A-2A31722914C0}" type="pres">
      <dgm:prSet presAssocID="{9A308577-EF44-48F8-9BE7-3090BAA6CC47}" presName="thickLine" presStyleLbl="alignNode1" presStyleIdx="1" presStyleCnt="4"/>
      <dgm:spPr/>
    </dgm:pt>
    <dgm:pt modelId="{2C593727-8773-4753-817E-D3A25C091ED4}" type="pres">
      <dgm:prSet presAssocID="{9A308577-EF44-48F8-9BE7-3090BAA6CC47}" presName="horz1" presStyleCnt="0"/>
      <dgm:spPr/>
    </dgm:pt>
    <dgm:pt modelId="{F29C9DB3-A2EA-4D59-A728-B2BA6338323C}" type="pres">
      <dgm:prSet presAssocID="{9A308577-EF44-48F8-9BE7-3090BAA6CC47}" presName="tx1" presStyleLbl="revTx" presStyleIdx="1" presStyleCnt="4"/>
      <dgm:spPr/>
    </dgm:pt>
    <dgm:pt modelId="{A9D407F1-8C25-4A9A-A80D-E14E592934BA}" type="pres">
      <dgm:prSet presAssocID="{9A308577-EF44-48F8-9BE7-3090BAA6CC47}" presName="vert1" presStyleCnt="0"/>
      <dgm:spPr/>
    </dgm:pt>
    <dgm:pt modelId="{95E20480-985D-475E-B721-F6294639A227}" type="pres">
      <dgm:prSet presAssocID="{192B0B93-A54D-4BDB-80FE-3E560443E3B9}" presName="thickLine" presStyleLbl="alignNode1" presStyleIdx="2" presStyleCnt="4"/>
      <dgm:spPr/>
    </dgm:pt>
    <dgm:pt modelId="{2FE0B307-9E22-43A9-8901-B18854428C9E}" type="pres">
      <dgm:prSet presAssocID="{192B0B93-A54D-4BDB-80FE-3E560443E3B9}" presName="horz1" presStyleCnt="0"/>
      <dgm:spPr/>
    </dgm:pt>
    <dgm:pt modelId="{952082A7-83F5-4701-96BF-2D905499EF5E}" type="pres">
      <dgm:prSet presAssocID="{192B0B93-A54D-4BDB-80FE-3E560443E3B9}" presName="tx1" presStyleLbl="revTx" presStyleIdx="2" presStyleCnt="4"/>
      <dgm:spPr/>
    </dgm:pt>
    <dgm:pt modelId="{E8E3F9CD-CDE4-4873-9A84-535A2E454007}" type="pres">
      <dgm:prSet presAssocID="{192B0B93-A54D-4BDB-80FE-3E560443E3B9}" presName="vert1" presStyleCnt="0"/>
      <dgm:spPr/>
    </dgm:pt>
    <dgm:pt modelId="{9FD72495-CA9A-478B-BC48-C1D971F03DB9}" type="pres">
      <dgm:prSet presAssocID="{B3AFBB87-77FC-45B8-9F23-F481B9A9498A}" presName="thickLine" presStyleLbl="alignNode1" presStyleIdx="3" presStyleCnt="4"/>
      <dgm:spPr/>
    </dgm:pt>
    <dgm:pt modelId="{1819A30B-06B4-40AA-9CE4-B5CD05FE1AD2}" type="pres">
      <dgm:prSet presAssocID="{B3AFBB87-77FC-45B8-9F23-F481B9A9498A}" presName="horz1" presStyleCnt="0"/>
      <dgm:spPr/>
    </dgm:pt>
    <dgm:pt modelId="{4FFB1F65-6322-4E9C-8683-023D9A1E3D09}" type="pres">
      <dgm:prSet presAssocID="{B3AFBB87-77FC-45B8-9F23-F481B9A9498A}" presName="tx1" presStyleLbl="revTx" presStyleIdx="3" presStyleCnt="4"/>
      <dgm:spPr/>
    </dgm:pt>
    <dgm:pt modelId="{A7357BC0-FD86-4D39-BADB-1ABA7D66322A}" type="pres">
      <dgm:prSet presAssocID="{B3AFBB87-77FC-45B8-9F23-F481B9A9498A}" presName="vert1" presStyleCnt="0"/>
      <dgm:spPr/>
    </dgm:pt>
  </dgm:ptLst>
  <dgm:cxnLst>
    <dgm:cxn modelId="{36102924-293B-4B2F-9EE8-6654573C75E6}" srcId="{8CBD5A0F-E8DC-4CBD-AC77-09D4F630144B}" destId="{192B0B93-A54D-4BDB-80FE-3E560443E3B9}" srcOrd="2" destOrd="0" parTransId="{AECF3E66-F96A-440E-9B14-A464734AEC7B}" sibTransId="{F4C24DE6-2D2F-4695-844F-D8FBF6231023}"/>
    <dgm:cxn modelId="{5F258924-B28A-45F9-8A2D-8985CF0A314C}" type="presOf" srcId="{B3AFBB87-77FC-45B8-9F23-F481B9A9498A}" destId="{4FFB1F65-6322-4E9C-8683-023D9A1E3D09}" srcOrd="0" destOrd="0" presId="urn:microsoft.com/office/officeart/2008/layout/LinedList"/>
    <dgm:cxn modelId="{D35B762D-7B2D-4A4A-9F11-181B95B3D2CE}" srcId="{8CBD5A0F-E8DC-4CBD-AC77-09D4F630144B}" destId="{B3AFBB87-77FC-45B8-9F23-F481B9A9498A}" srcOrd="3" destOrd="0" parTransId="{5567953E-056A-415B-9740-6EB00F9EE1F3}" sibTransId="{D8BEDCF9-3CB4-4E01-897F-0E5F0032CDBF}"/>
    <dgm:cxn modelId="{77CB6C50-DAEA-47CF-B2A1-B30557757FC6}" type="presOf" srcId="{192B0B93-A54D-4BDB-80FE-3E560443E3B9}" destId="{952082A7-83F5-4701-96BF-2D905499EF5E}" srcOrd="0" destOrd="0" presId="urn:microsoft.com/office/officeart/2008/layout/LinedList"/>
    <dgm:cxn modelId="{B1C86654-58DC-425D-84B7-A5F9B1629C4F}" type="presOf" srcId="{8CBD5A0F-E8DC-4CBD-AC77-09D4F630144B}" destId="{FB1318FC-81C5-4401-B261-1CDB932A8832}" srcOrd="0" destOrd="0" presId="urn:microsoft.com/office/officeart/2008/layout/LinedList"/>
    <dgm:cxn modelId="{55384591-4ED7-4D6B-AD73-343EB1386FF3}" type="presOf" srcId="{5115743C-0FA6-4F52-91DD-6C6825AA04DF}" destId="{4D0349A4-1F49-4650-873D-0D1357209FDC}" srcOrd="0" destOrd="0" presId="urn:microsoft.com/office/officeart/2008/layout/LinedList"/>
    <dgm:cxn modelId="{E5B5189B-6EA0-4BDB-95B0-BE2C3D7315D7}" srcId="{8CBD5A0F-E8DC-4CBD-AC77-09D4F630144B}" destId="{5115743C-0FA6-4F52-91DD-6C6825AA04DF}" srcOrd="0" destOrd="0" parTransId="{C1EF08D9-EC96-4794-A783-1484239D8B40}" sibTransId="{382BA6BF-472A-4C53-93D4-F0452DD260D7}"/>
    <dgm:cxn modelId="{12AADEA6-C3D1-47C1-8A5E-A48BCEB93ABE}" srcId="{8CBD5A0F-E8DC-4CBD-AC77-09D4F630144B}" destId="{9A308577-EF44-48F8-9BE7-3090BAA6CC47}" srcOrd="1" destOrd="0" parTransId="{60848F95-2504-4C52-A6EA-3DB65EC57349}" sibTransId="{DC1485FF-22AC-4104-969A-06B0D80B7904}"/>
    <dgm:cxn modelId="{CD36C4F0-D892-41F2-9035-53DCE5199E1E}" type="presOf" srcId="{9A308577-EF44-48F8-9BE7-3090BAA6CC47}" destId="{F29C9DB3-A2EA-4D59-A728-B2BA6338323C}" srcOrd="0" destOrd="0" presId="urn:microsoft.com/office/officeart/2008/layout/LinedList"/>
    <dgm:cxn modelId="{2007EF4D-C8BD-40FC-9BE7-981DC5D7894F}" type="presParOf" srcId="{FB1318FC-81C5-4401-B261-1CDB932A8832}" destId="{7DC0C730-8805-43FB-A03F-3CA962836BFF}" srcOrd="0" destOrd="0" presId="urn:microsoft.com/office/officeart/2008/layout/LinedList"/>
    <dgm:cxn modelId="{40DDEFC7-C6A3-4A09-A208-8D6B00589E87}" type="presParOf" srcId="{FB1318FC-81C5-4401-B261-1CDB932A8832}" destId="{5E35E361-F139-449A-83A2-5A94A109E5D7}" srcOrd="1" destOrd="0" presId="urn:microsoft.com/office/officeart/2008/layout/LinedList"/>
    <dgm:cxn modelId="{7E18DCB4-7BD8-4E45-9E2F-BD9A84253FB8}" type="presParOf" srcId="{5E35E361-F139-449A-83A2-5A94A109E5D7}" destId="{4D0349A4-1F49-4650-873D-0D1357209FDC}" srcOrd="0" destOrd="0" presId="urn:microsoft.com/office/officeart/2008/layout/LinedList"/>
    <dgm:cxn modelId="{ED9F6ACC-FCF2-41CD-BDAE-2FD2B934EBF7}" type="presParOf" srcId="{5E35E361-F139-449A-83A2-5A94A109E5D7}" destId="{5A5F3A15-FC44-4EF2-9056-EA2B040D15FC}" srcOrd="1" destOrd="0" presId="urn:microsoft.com/office/officeart/2008/layout/LinedList"/>
    <dgm:cxn modelId="{ACF72A5F-05AA-485A-86F0-FB8284C92B81}" type="presParOf" srcId="{FB1318FC-81C5-4401-B261-1CDB932A8832}" destId="{33BF3B3E-DE39-4AA2-A79A-2A31722914C0}" srcOrd="2" destOrd="0" presId="urn:microsoft.com/office/officeart/2008/layout/LinedList"/>
    <dgm:cxn modelId="{1A0F7EAE-032A-43B8-84F3-838F26CBC3F3}" type="presParOf" srcId="{FB1318FC-81C5-4401-B261-1CDB932A8832}" destId="{2C593727-8773-4753-817E-D3A25C091ED4}" srcOrd="3" destOrd="0" presId="urn:microsoft.com/office/officeart/2008/layout/LinedList"/>
    <dgm:cxn modelId="{CB6B84B8-4161-435C-A8CD-2E01DDB2141B}" type="presParOf" srcId="{2C593727-8773-4753-817E-D3A25C091ED4}" destId="{F29C9DB3-A2EA-4D59-A728-B2BA6338323C}" srcOrd="0" destOrd="0" presId="urn:microsoft.com/office/officeart/2008/layout/LinedList"/>
    <dgm:cxn modelId="{4D2C1DDF-5020-4B21-B879-2969872974A8}" type="presParOf" srcId="{2C593727-8773-4753-817E-D3A25C091ED4}" destId="{A9D407F1-8C25-4A9A-A80D-E14E592934BA}" srcOrd="1" destOrd="0" presId="urn:microsoft.com/office/officeart/2008/layout/LinedList"/>
    <dgm:cxn modelId="{9E0D19A6-0FEE-4604-A6A4-17E3A16CC0D3}" type="presParOf" srcId="{FB1318FC-81C5-4401-B261-1CDB932A8832}" destId="{95E20480-985D-475E-B721-F6294639A227}" srcOrd="4" destOrd="0" presId="urn:microsoft.com/office/officeart/2008/layout/LinedList"/>
    <dgm:cxn modelId="{04D13E72-ECD1-498E-908A-4A113CD1A3C8}" type="presParOf" srcId="{FB1318FC-81C5-4401-B261-1CDB932A8832}" destId="{2FE0B307-9E22-43A9-8901-B18854428C9E}" srcOrd="5" destOrd="0" presId="urn:microsoft.com/office/officeart/2008/layout/LinedList"/>
    <dgm:cxn modelId="{541D770B-09F9-445E-B151-5299F948B0C5}" type="presParOf" srcId="{2FE0B307-9E22-43A9-8901-B18854428C9E}" destId="{952082A7-83F5-4701-96BF-2D905499EF5E}" srcOrd="0" destOrd="0" presId="urn:microsoft.com/office/officeart/2008/layout/LinedList"/>
    <dgm:cxn modelId="{BC684046-6103-4542-94B0-F32D6027E2A8}" type="presParOf" srcId="{2FE0B307-9E22-43A9-8901-B18854428C9E}" destId="{E8E3F9CD-CDE4-4873-9A84-535A2E454007}" srcOrd="1" destOrd="0" presId="urn:microsoft.com/office/officeart/2008/layout/LinedList"/>
    <dgm:cxn modelId="{64077E29-F9E1-4C2E-B17F-C7D29008DEBD}" type="presParOf" srcId="{FB1318FC-81C5-4401-B261-1CDB932A8832}" destId="{9FD72495-CA9A-478B-BC48-C1D971F03DB9}" srcOrd="6" destOrd="0" presId="urn:microsoft.com/office/officeart/2008/layout/LinedList"/>
    <dgm:cxn modelId="{90CA33DD-5BC9-46A9-B6D4-13BEEE10E3EC}" type="presParOf" srcId="{FB1318FC-81C5-4401-B261-1CDB932A8832}" destId="{1819A30B-06B4-40AA-9CE4-B5CD05FE1AD2}" srcOrd="7" destOrd="0" presId="urn:microsoft.com/office/officeart/2008/layout/LinedList"/>
    <dgm:cxn modelId="{4A8752CF-5189-4683-B930-A9D1AF6928FC}" type="presParOf" srcId="{1819A30B-06B4-40AA-9CE4-B5CD05FE1AD2}" destId="{4FFB1F65-6322-4E9C-8683-023D9A1E3D09}" srcOrd="0" destOrd="0" presId="urn:microsoft.com/office/officeart/2008/layout/LinedList"/>
    <dgm:cxn modelId="{AB056875-5DE7-48D5-84B2-483FCC48ED3A}" type="presParOf" srcId="{1819A30B-06B4-40AA-9CE4-B5CD05FE1AD2}" destId="{A7357BC0-FD86-4D39-BADB-1ABA7D66322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BD5A0F-E8DC-4CBD-AC77-09D4F630144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115743C-0FA6-4F52-91DD-6C6825AA04DF}">
      <dgm:prSet/>
      <dgm:spPr/>
      <dgm:t>
        <a:bodyPr/>
        <a:lstStyle/>
        <a:p>
          <a:pPr>
            <a:lnSpc>
              <a:spcPct val="100000"/>
            </a:lnSpc>
          </a:pPr>
          <a:r>
            <a:rPr lang="en-US" dirty="0">
              <a:latin typeface="Century Gothic" panose="020B0502020202020204" pitchFamily="34" charset="0"/>
            </a:rPr>
            <a:t>How does the meaning of God’s power and sovereignty challenge our human understanding and manifestation of power? </a:t>
          </a:r>
        </a:p>
      </dgm:t>
    </dgm:pt>
    <dgm:pt modelId="{C1EF08D9-EC96-4794-A783-1484239D8B40}" type="parTrans" cxnId="{E5B5189B-6EA0-4BDB-95B0-BE2C3D7315D7}">
      <dgm:prSet/>
      <dgm:spPr/>
      <dgm:t>
        <a:bodyPr/>
        <a:lstStyle/>
        <a:p>
          <a:endParaRPr lang="en-US"/>
        </a:p>
      </dgm:t>
    </dgm:pt>
    <dgm:pt modelId="{382BA6BF-472A-4C53-93D4-F0452DD260D7}" type="sibTrans" cxnId="{E5B5189B-6EA0-4BDB-95B0-BE2C3D7315D7}">
      <dgm:prSet/>
      <dgm:spPr/>
      <dgm:t>
        <a:bodyPr/>
        <a:lstStyle/>
        <a:p>
          <a:endParaRPr lang="en-US"/>
        </a:p>
      </dgm:t>
    </dgm:pt>
    <dgm:pt modelId="{9A308577-EF44-48F8-9BE7-3090BAA6CC47}">
      <dgm:prSet custT="1"/>
      <dgm:spPr/>
      <dgm:t>
        <a:bodyPr/>
        <a:lstStyle/>
        <a:p>
          <a:pPr>
            <a:lnSpc>
              <a:spcPct val="100000"/>
            </a:lnSpc>
          </a:pPr>
          <a:r>
            <a:rPr lang="en-US" sz="2200" dirty="0">
              <a:latin typeface="Century Gothic" panose="020B0502020202020204" pitchFamily="34" charset="0"/>
            </a:rPr>
            <a:t>Article 4 states: “It also is sin when human beings completely avoid civic life and thereby do not work to serve </a:t>
          </a:r>
          <a:r>
            <a:rPr lang="en-US" sz="2200" u="sng" dirty="0">
              <a:latin typeface="Century Gothic" panose="020B0502020202020204" pitchFamily="34" charset="0"/>
            </a:rPr>
            <a:t>neighbor justice</a:t>
          </a:r>
          <a:r>
            <a:rPr lang="en-US" sz="2200" u="none" dirty="0">
              <a:latin typeface="Century Gothic" panose="020B0502020202020204" pitchFamily="34" charset="0"/>
            </a:rPr>
            <a:t> through</a:t>
          </a:r>
          <a:r>
            <a:rPr lang="en-US" sz="2200" dirty="0">
              <a:latin typeface="Century Gothic" panose="020B0502020202020204" pitchFamily="34" charset="0"/>
            </a:rPr>
            <a:t> it” (p. 15). What does this statement mean for you and your engagement in civic life today?</a:t>
          </a:r>
        </a:p>
      </dgm:t>
    </dgm:pt>
    <dgm:pt modelId="{60848F95-2504-4C52-A6EA-3DB65EC57349}" type="parTrans" cxnId="{12AADEA6-C3D1-47C1-8A5E-A48BCEB93ABE}">
      <dgm:prSet/>
      <dgm:spPr/>
      <dgm:t>
        <a:bodyPr/>
        <a:lstStyle/>
        <a:p>
          <a:endParaRPr lang="en-US"/>
        </a:p>
      </dgm:t>
    </dgm:pt>
    <dgm:pt modelId="{DC1485FF-22AC-4104-969A-06B0D80B7904}" type="sibTrans" cxnId="{12AADEA6-C3D1-47C1-8A5E-A48BCEB93ABE}">
      <dgm:prSet/>
      <dgm:spPr/>
      <dgm:t>
        <a:bodyPr/>
        <a:lstStyle/>
        <a:p>
          <a:endParaRPr lang="en-US"/>
        </a:p>
      </dgm:t>
    </dgm:pt>
    <dgm:pt modelId="{192B0B93-A54D-4BDB-80FE-3E560443E3B9}">
      <dgm:prSet custT="1"/>
      <dgm:spPr/>
      <dgm:t>
        <a:bodyPr/>
        <a:lstStyle/>
        <a:p>
          <a:pPr>
            <a:lnSpc>
              <a:spcPct val="100000"/>
            </a:lnSpc>
          </a:pPr>
          <a:r>
            <a:rPr lang="en-US" sz="2400">
              <a:latin typeface="Century Gothic" panose="020B0502020202020204" pitchFamily="34" charset="0"/>
            </a:rPr>
            <a:t>What does it mean that self-determination is to be grounded in mutuality? What does that look like in civic life?</a:t>
          </a:r>
        </a:p>
      </dgm:t>
    </dgm:pt>
    <dgm:pt modelId="{AECF3E66-F96A-440E-9B14-A464734AEC7B}" type="parTrans" cxnId="{36102924-293B-4B2F-9EE8-6654573C75E6}">
      <dgm:prSet/>
      <dgm:spPr/>
      <dgm:t>
        <a:bodyPr/>
        <a:lstStyle/>
        <a:p>
          <a:endParaRPr lang="en-US"/>
        </a:p>
      </dgm:t>
    </dgm:pt>
    <dgm:pt modelId="{F4C24DE6-2D2F-4695-844F-D8FBF6231023}" type="sibTrans" cxnId="{36102924-293B-4B2F-9EE8-6654573C75E6}">
      <dgm:prSet/>
      <dgm:spPr/>
      <dgm:t>
        <a:bodyPr/>
        <a:lstStyle/>
        <a:p>
          <a:endParaRPr lang="en-US"/>
        </a:p>
      </dgm:t>
    </dgm:pt>
    <dgm:pt modelId="{B3AFBB87-77FC-45B8-9F23-F481B9A9498A}">
      <dgm:prSet custT="1"/>
      <dgm:spPr/>
      <dgm:t>
        <a:bodyPr/>
        <a:lstStyle/>
        <a:p>
          <a:pPr>
            <a:lnSpc>
              <a:spcPct val="100000"/>
            </a:lnSpc>
          </a:pPr>
          <a:r>
            <a:rPr lang="en-US" sz="2400">
              <a:latin typeface="Century Gothic" panose="020B0502020202020204" pitchFamily="34" charset="0"/>
            </a:rPr>
            <a:t>Articles 24-26 address the purpose and power of government as stated in the Constitution. Where and how do you see this purpose and use of power currently lived out or not lived out?</a:t>
          </a:r>
        </a:p>
      </dgm:t>
    </dgm:pt>
    <dgm:pt modelId="{5567953E-056A-415B-9740-6EB00F9EE1F3}" type="parTrans" cxnId="{D35B762D-7B2D-4A4A-9F11-181B95B3D2CE}">
      <dgm:prSet/>
      <dgm:spPr/>
      <dgm:t>
        <a:bodyPr/>
        <a:lstStyle/>
        <a:p>
          <a:endParaRPr lang="en-US"/>
        </a:p>
      </dgm:t>
    </dgm:pt>
    <dgm:pt modelId="{D8BEDCF9-3CB4-4E01-897F-0E5F0032CDBF}" type="sibTrans" cxnId="{D35B762D-7B2D-4A4A-9F11-181B95B3D2CE}">
      <dgm:prSet/>
      <dgm:spPr/>
      <dgm:t>
        <a:bodyPr/>
        <a:lstStyle/>
        <a:p>
          <a:endParaRPr lang="en-US"/>
        </a:p>
      </dgm:t>
    </dgm:pt>
    <dgm:pt modelId="{FB1318FC-81C5-4401-B261-1CDB932A8832}" type="pres">
      <dgm:prSet presAssocID="{8CBD5A0F-E8DC-4CBD-AC77-09D4F630144B}" presName="vert0" presStyleCnt="0">
        <dgm:presLayoutVars>
          <dgm:dir/>
          <dgm:animOne val="branch"/>
          <dgm:animLvl val="lvl"/>
        </dgm:presLayoutVars>
      </dgm:prSet>
      <dgm:spPr/>
    </dgm:pt>
    <dgm:pt modelId="{7DC0C730-8805-43FB-A03F-3CA962836BFF}" type="pres">
      <dgm:prSet presAssocID="{5115743C-0FA6-4F52-91DD-6C6825AA04DF}" presName="thickLine" presStyleLbl="alignNode1" presStyleIdx="0" presStyleCnt="4"/>
      <dgm:spPr/>
    </dgm:pt>
    <dgm:pt modelId="{5E35E361-F139-449A-83A2-5A94A109E5D7}" type="pres">
      <dgm:prSet presAssocID="{5115743C-0FA6-4F52-91DD-6C6825AA04DF}" presName="horz1" presStyleCnt="0"/>
      <dgm:spPr/>
    </dgm:pt>
    <dgm:pt modelId="{4D0349A4-1F49-4650-873D-0D1357209FDC}" type="pres">
      <dgm:prSet presAssocID="{5115743C-0FA6-4F52-91DD-6C6825AA04DF}" presName="tx1" presStyleLbl="revTx" presStyleIdx="0" presStyleCnt="4"/>
      <dgm:spPr/>
    </dgm:pt>
    <dgm:pt modelId="{5A5F3A15-FC44-4EF2-9056-EA2B040D15FC}" type="pres">
      <dgm:prSet presAssocID="{5115743C-0FA6-4F52-91DD-6C6825AA04DF}" presName="vert1" presStyleCnt="0"/>
      <dgm:spPr/>
    </dgm:pt>
    <dgm:pt modelId="{33BF3B3E-DE39-4AA2-A79A-2A31722914C0}" type="pres">
      <dgm:prSet presAssocID="{9A308577-EF44-48F8-9BE7-3090BAA6CC47}" presName="thickLine" presStyleLbl="alignNode1" presStyleIdx="1" presStyleCnt="4"/>
      <dgm:spPr/>
    </dgm:pt>
    <dgm:pt modelId="{2C593727-8773-4753-817E-D3A25C091ED4}" type="pres">
      <dgm:prSet presAssocID="{9A308577-EF44-48F8-9BE7-3090BAA6CC47}" presName="horz1" presStyleCnt="0"/>
      <dgm:spPr/>
    </dgm:pt>
    <dgm:pt modelId="{F29C9DB3-A2EA-4D59-A728-B2BA6338323C}" type="pres">
      <dgm:prSet presAssocID="{9A308577-EF44-48F8-9BE7-3090BAA6CC47}" presName="tx1" presStyleLbl="revTx" presStyleIdx="1" presStyleCnt="4"/>
      <dgm:spPr/>
    </dgm:pt>
    <dgm:pt modelId="{A9D407F1-8C25-4A9A-A80D-E14E592934BA}" type="pres">
      <dgm:prSet presAssocID="{9A308577-EF44-48F8-9BE7-3090BAA6CC47}" presName="vert1" presStyleCnt="0"/>
      <dgm:spPr/>
    </dgm:pt>
    <dgm:pt modelId="{95E20480-985D-475E-B721-F6294639A227}" type="pres">
      <dgm:prSet presAssocID="{192B0B93-A54D-4BDB-80FE-3E560443E3B9}" presName="thickLine" presStyleLbl="alignNode1" presStyleIdx="2" presStyleCnt="4"/>
      <dgm:spPr/>
    </dgm:pt>
    <dgm:pt modelId="{2FE0B307-9E22-43A9-8901-B18854428C9E}" type="pres">
      <dgm:prSet presAssocID="{192B0B93-A54D-4BDB-80FE-3E560443E3B9}" presName="horz1" presStyleCnt="0"/>
      <dgm:spPr/>
    </dgm:pt>
    <dgm:pt modelId="{952082A7-83F5-4701-96BF-2D905499EF5E}" type="pres">
      <dgm:prSet presAssocID="{192B0B93-A54D-4BDB-80FE-3E560443E3B9}" presName="tx1" presStyleLbl="revTx" presStyleIdx="2" presStyleCnt="4"/>
      <dgm:spPr/>
    </dgm:pt>
    <dgm:pt modelId="{E8E3F9CD-CDE4-4873-9A84-535A2E454007}" type="pres">
      <dgm:prSet presAssocID="{192B0B93-A54D-4BDB-80FE-3E560443E3B9}" presName="vert1" presStyleCnt="0"/>
      <dgm:spPr/>
    </dgm:pt>
    <dgm:pt modelId="{9FD72495-CA9A-478B-BC48-C1D971F03DB9}" type="pres">
      <dgm:prSet presAssocID="{B3AFBB87-77FC-45B8-9F23-F481B9A9498A}" presName="thickLine" presStyleLbl="alignNode1" presStyleIdx="3" presStyleCnt="4"/>
      <dgm:spPr/>
    </dgm:pt>
    <dgm:pt modelId="{1819A30B-06B4-40AA-9CE4-B5CD05FE1AD2}" type="pres">
      <dgm:prSet presAssocID="{B3AFBB87-77FC-45B8-9F23-F481B9A9498A}" presName="horz1" presStyleCnt="0"/>
      <dgm:spPr/>
    </dgm:pt>
    <dgm:pt modelId="{4FFB1F65-6322-4E9C-8683-023D9A1E3D09}" type="pres">
      <dgm:prSet presAssocID="{B3AFBB87-77FC-45B8-9F23-F481B9A9498A}" presName="tx1" presStyleLbl="revTx" presStyleIdx="3" presStyleCnt="4"/>
      <dgm:spPr/>
    </dgm:pt>
    <dgm:pt modelId="{A7357BC0-FD86-4D39-BADB-1ABA7D66322A}" type="pres">
      <dgm:prSet presAssocID="{B3AFBB87-77FC-45B8-9F23-F481B9A9498A}" presName="vert1" presStyleCnt="0"/>
      <dgm:spPr/>
    </dgm:pt>
  </dgm:ptLst>
  <dgm:cxnLst>
    <dgm:cxn modelId="{36102924-293B-4B2F-9EE8-6654573C75E6}" srcId="{8CBD5A0F-E8DC-4CBD-AC77-09D4F630144B}" destId="{192B0B93-A54D-4BDB-80FE-3E560443E3B9}" srcOrd="2" destOrd="0" parTransId="{AECF3E66-F96A-440E-9B14-A464734AEC7B}" sibTransId="{F4C24DE6-2D2F-4695-844F-D8FBF6231023}"/>
    <dgm:cxn modelId="{5F258924-B28A-45F9-8A2D-8985CF0A314C}" type="presOf" srcId="{B3AFBB87-77FC-45B8-9F23-F481B9A9498A}" destId="{4FFB1F65-6322-4E9C-8683-023D9A1E3D09}" srcOrd="0" destOrd="0" presId="urn:microsoft.com/office/officeart/2008/layout/LinedList"/>
    <dgm:cxn modelId="{D35B762D-7B2D-4A4A-9F11-181B95B3D2CE}" srcId="{8CBD5A0F-E8DC-4CBD-AC77-09D4F630144B}" destId="{B3AFBB87-77FC-45B8-9F23-F481B9A9498A}" srcOrd="3" destOrd="0" parTransId="{5567953E-056A-415B-9740-6EB00F9EE1F3}" sibTransId="{D8BEDCF9-3CB4-4E01-897F-0E5F0032CDBF}"/>
    <dgm:cxn modelId="{77CB6C50-DAEA-47CF-B2A1-B30557757FC6}" type="presOf" srcId="{192B0B93-A54D-4BDB-80FE-3E560443E3B9}" destId="{952082A7-83F5-4701-96BF-2D905499EF5E}" srcOrd="0" destOrd="0" presId="urn:microsoft.com/office/officeart/2008/layout/LinedList"/>
    <dgm:cxn modelId="{B1C86654-58DC-425D-84B7-A5F9B1629C4F}" type="presOf" srcId="{8CBD5A0F-E8DC-4CBD-AC77-09D4F630144B}" destId="{FB1318FC-81C5-4401-B261-1CDB932A8832}" srcOrd="0" destOrd="0" presId="urn:microsoft.com/office/officeart/2008/layout/LinedList"/>
    <dgm:cxn modelId="{55384591-4ED7-4D6B-AD73-343EB1386FF3}" type="presOf" srcId="{5115743C-0FA6-4F52-91DD-6C6825AA04DF}" destId="{4D0349A4-1F49-4650-873D-0D1357209FDC}" srcOrd="0" destOrd="0" presId="urn:microsoft.com/office/officeart/2008/layout/LinedList"/>
    <dgm:cxn modelId="{E5B5189B-6EA0-4BDB-95B0-BE2C3D7315D7}" srcId="{8CBD5A0F-E8DC-4CBD-AC77-09D4F630144B}" destId="{5115743C-0FA6-4F52-91DD-6C6825AA04DF}" srcOrd="0" destOrd="0" parTransId="{C1EF08D9-EC96-4794-A783-1484239D8B40}" sibTransId="{382BA6BF-472A-4C53-93D4-F0452DD260D7}"/>
    <dgm:cxn modelId="{12AADEA6-C3D1-47C1-8A5E-A48BCEB93ABE}" srcId="{8CBD5A0F-E8DC-4CBD-AC77-09D4F630144B}" destId="{9A308577-EF44-48F8-9BE7-3090BAA6CC47}" srcOrd="1" destOrd="0" parTransId="{60848F95-2504-4C52-A6EA-3DB65EC57349}" sibTransId="{DC1485FF-22AC-4104-969A-06B0D80B7904}"/>
    <dgm:cxn modelId="{CD36C4F0-D892-41F2-9035-53DCE5199E1E}" type="presOf" srcId="{9A308577-EF44-48F8-9BE7-3090BAA6CC47}" destId="{F29C9DB3-A2EA-4D59-A728-B2BA6338323C}" srcOrd="0" destOrd="0" presId="urn:microsoft.com/office/officeart/2008/layout/LinedList"/>
    <dgm:cxn modelId="{2007EF4D-C8BD-40FC-9BE7-981DC5D7894F}" type="presParOf" srcId="{FB1318FC-81C5-4401-B261-1CDB932A8832}" destId="{7DC0C730-8805-43FB-A03F-3CA962836BFF}" srcOrd="0" destOrd="0" presId="urn:microsoft.com/office/officeart/2008/layout/LinedList"/>
    <dgm:cxn modelId="{40DDEFC7-C6A3-4A09-A208-8D6B00589E87}" type="presParOf" srcId="{FB1318FC-81C5-4401-B261-1CDB932A8832}" destId="{5E35E361-F139-449A-83A2-5A94A109E5D7}" srcOrd="1" destOrd="0" presId="urn:microsoft.com/office/officeart/2008/layout/LinedList"/>
    <dgm:cxn modelId="{7E18DCB4-7BD8-4E45-9E2F-BD9A84253FB8}" type="presParOf" srcId="{5E35E361-F139-449A-83A2-5A94A109E5D7}" destId="{4D0349A4-1F49-4650-873D-0D1357209FDC}" srcOrd="0" destOrd="0" presId="urn:microsoft.com/office/officeart/2008/layout/LinedList"/>
    <dgm:cxn modelId="{ED9F6ACC-FCF2-41CD-BDAE-2FD2B934EBF7}" type="presParOf" srcId="{5E35E361-F139-449A-83A2-5A94A109E5D7}" destId="{5A5F3A15-FC44-4EF2-9056-EA2B040D15FC}" srcOrd="1" destOrd="0" presId="urn:microsoft.com/office/officeart/2008/layout/LinedList"/>
    <dgm:cxn modelId="{ACF72A5F-05AA-485A-86F0-FB8284C92B81}" type="presParOf" srcId="{FB1318FC-81C5-4401-B261-1CDB932A8832}" destId="{33BF3B3E-DE39-4AA2-A79A-2A31722914C0}" srcOrd="2" destOrd="0" presId="urn:microsoft.com/office/officeart/2008/layout/LinedList"/>
    <dgm:cxn modelId="{1A0F7EAE-032A-43B8-84F3-838F26CBC3F3}" type="presParOf" srcId="{FB1318FC-81C5-4401-B261-1CDB932A8832}" destId="{2C593727-8773-4753-817E-D3A25C091ED4}" srcOrd="3" destOrd="0" presId="urn:microsoft.com/office/officeart/2008/layout/LinedList"/>
    <dgm:cxn modelId="{CB6B84B8-4161-435C-A8CD-2E01DDB2141B}" type="presParOf" srcId="{2C593727-8773-4753-817E-D3A25C091ED4}" destId="{F29C9DB3-A2EA-4D59-A728-B2BA6338323C}" srcOrd="0" destOrd="0" presId="urn:microsoft.com/office/officeart/2008/layout/LinedList"/>
    <dgm:cxn modelId="{4D2C1DDF-5020-4B21-B879-2969872974A8}" type="presParOf" srcId="{2C593727-8773-4753-817E-D3A25C091ED4}" destId="{A9D407F1-8C25-4A9A-A80D-E14E592934BA}" srcOrd="1" destOrd="0" presId="urn:microsoft.com/office/officeart/2008/layout/LinedList"/>
    <dgm:cxn modelId="{9E0D19A6-0FEE-4604-A6A4-17E3A16CC0D3}" type="presParOf" srcId="{FB1318FC-81C5-4401-B261-1CDB932A8832}" destId="{95E20480-985D-475E-B721-F6294639A227}" srcOrd="4" destOrd="0" presId="urn:microsoft.com/office/officeart/2008/layout/LinedList"/>
    <dgm:cxn modelId="{04D13E72-ECD1-498E-908A-4A113CD1A3C8}" type="presParOf" srcId="{FB1318FC-81C5-4401-B261-1CDB932A8832}" destId="{2FE0B307-9E22-43A9-8901-B18854428C9E}" srcOrd="5" destOrd="0" presId="urn:microsoft.com/office/officeart/2008/layout/LinedList"/>
    <dgm:cxn modelId="{541D770B-09F9-445E-B151-5299F948B0C5}" type="presParOf" srcId="{2FE0B307-9E22-43A9-8901-B18854428C9E}" destId="{952082A7-83F5-4701-96BF-2D905499EF5E}" srcOrd="0" destOrd="0" presId="urn:microsoft.com/office/officeart/2008/layout/LinedList"/>
    <dgm:cxn modelId="{BC684046-6103-4542-94B0-F32D6027E2A8}" type="presParOf" srcId="{2FE0B307-9E22-43A9-8901-B18854428C9E}" destId="{E8E3F9CD-CDE4-4873-9A84-535A2E454007}" srcOrd="1" destOrd="0" presId="urn:microsoft.com/office/officeart/2008/layout/LinedList"/>
    <dgm:cxn modelId="{64077E29-F9E1-4C2E-B17F-C7D29008DEBD}" type="presParOf" srcId="{FB1318FC-81C5-4401-B261-1CDB932A8832}" destId="{9FD72495-CA9A-478B-BC48-C1D971F03DB9}" srcOrd="6" destOrd="0" presId="urn:microsoft.com/office/officeart/2008/layout/LinedList"/>
    <dgm:cxn modelId="{90CA33DD-5BC9-46A9-B6D4-13BEEE10E3EC}" type="presParOf" srcId="{FB1318FC-81C5-4401-B261-1CDB932A8832}" destId="{1819A30B-06B4-40AA-9CE4-B5CD05FE1AD2}" srcOrd="7" destOrd="0" presId="urn:microsoft.com/office/officeart/2008/layout/LinedList"/>
    <dgm:cxn modelId="{4A8752CF-5189-4683-B930-A9D1AF6928FC}" type="presParOf" srcId="{1819A30B-06B4-40AA-9CE4-B5CD05FE1AD2}" destId="{4FFB1F65-6322-4E9C-8683-023D9A1E3D09}" srcOrd="0" destOrd="0" presId="urn:microsoft.com/office/officeart/2008/layout/LinedList"/>
    <dgm:cxn modelId="{AB056875-5DE7-48D5-84B2-483FCC48ED3A}" type="presParOf" srcId="{1819A30B-06B4-40AA-9CE4-B5CD05FE1AD2}" destId="{A7357BC0-FD86-4D39-BADB-1ABA7D66322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66307DB-ABB6-4C15-A78A-CAC4AEC52421}" type="doc">
      <dgm:prSet loTypeId="urn:microsoft.com/office/officeart/2008/layout/LinedList" loCatId="list" qsTypeId="urn:microsoft.com/office/officeart/2005/8/quickstyle/simple5" qsCatId="simple" csTypeId="urn:microsoft.com/office/officeart/2005/8/colors/colorful1" csCatId="colorful" phldr="1"/>
      <dgm:spPr/>
      <dgm:t>
        <a:bodyPr/>
        <a:lstStyle/>
        <a:p>
          <a:endParaRPr lang="en-US"/>
        </a:p>
      </dgm:t>
    </dgm:pt>
    <dgm:pt modelId="{6670EFF8-7DC9-46CF-81DF-4D0BA6ECB01A}">
      <dgm:prSet custT="1"/>
      <dgm:spPr/>
      <dgm:t>
        <a:bodyPr/>
        <a:lstStyle/>
        <a:p>
          <a:r>
            <a:rPr lang="en-US" sz="2200" dirty="0"/>
            <a:t>“This church expects that each worshiping community will be engaged in forms of active civic participation as one element of life in Christ’s church” </a:t>
          </a:r>
          <a:r>
            <a:rPr lang="en-US" sz="1800" dirty="0"/>
            <a:t>(Article 12, p. 23).</a:t>
          </a:r>
        </a:p>
      </dgm:t>
    </dgm:pt>
    <dgm:pt modelId="{C15C96C6-8400-4C47-BB8A-1441663A558B}" type="parTrans" cxnId="{40153025-044E-438B-AC4D-3CD45F6EAE71}">
      <dgm:prSet/>
      <dgm:spPr/>
      <dgm:t>
        <a:bodyPr/>
        <a:lstStyle/>
        <a:p>
          <a:endParaRPr lang="en-US"/>
        </a:p>
      </dgm:t>
    </dgm:pt>
    <dgm:pt modelId="{B69FA1CD-A897-48D6-8F3D-258CCBB255A8}" type="sibTrans" cxnId="{40153025-044E-438B-AC4D-3CD45F6EAE71}">
      <dgm:prSet/>
      <dgm:spPr/>
      <dgm:t>
        <a:bodyPr/>
        <a:lstStyle/>
        <a:p>
          <a:endParaRPr lang="en-US"/>
        </a:p>
      </dgm:t>
    </dgm:pt>
    <dgm:pt modelId="{C19F44DB-DD1C-4200-B8EB-DDF4C4A970F2}">
      <dgm:prSet custT="1"/>
      <dgm:spPr/>
      <dgm:t>
        <a:bodyPr/>
        <a:lstStyle/>
        <a:p>
          <a:r>
            <a:rPr lang="en-US" sz="2200" dirty="0"/>
            <a:t>Congregations are places for moral deliberation and have “a special responsibility to seek to provide safe spaces for challenging conversations. A safe space does not mean a space where all agree” </a:t>
          </a:r>
          <a:r>
            <a:rPr lang="en-US" sz="1800" dirty="0"/>
            <a:t>(Article 14, p. 25).</a:t>
          </a:r>
        </a:p>
      </dgm:t>
    </dgm:pt>
    <dgm:pt modelId="{9BB4AD24-C9D2-4C6C-A3C0-2D4519D217A4}" type="parTrans" cxnId="{DEDA9414-7C74-46FA-A3A4-A15B7C655BCF}">
      <dgm:prSet/>
      <dgm:spPr/>
      <dgm:t>
        <a:bodyPr/>
        <a:lstStyle/>
        <a:p>
          <a:endParaRPr lang="en-US"/>
        </a:p>
      </dgm:t>
    </dgm:pt>
    <dgm:pt modelId="{64A0F760-13B8-41D4-890B-40BEE50252A1}" type="sibTrans" cxnId="{DEDA9414-7C74-46FA-A3A4-A15B7C655BCF}">
      <dgm:prSet/>
      <dgm:spPr/>
      <dgm:t>
        <a:bodyPr/>
        <a:lstStyle/>
        <a:p>
          <a:endParaRPr lang="en-US"/>
        </a:p>
      </dgm:t>
    </dgm:pt>
    <dgm:pt modelId="{0B2D201C-53D7-4F08-A737-ECC122B23641}">
      <dgm:prSet custT="1"/>
      <dgm:spPr/>
      <dgm:t>
        <a:bodyPr/>
        <a:lstStyle/>
        <a:p>
          <a:r>
            <a:rPr lang="en-US" sz="2300" dirty="0"/>
            <a:t>Politics is the complicated and messy activity of people negotiating how to live together for the well-being of the community </a:t>
          </a:r>
          <a:r>
            <a:rPr lang="en-US" sz="1800" dirty="0"/>
            <a:t>(Article 18).</a:t>
          </a:r>
        </a:p>
      </dgm:t>
    </dgm:pt>
    <dgm:pt modelId="{49E215EF-FFAB-4046-9C01-5F6F24CD5268}" type="parTrans" cxnId="{9AA8134F-441A-402F-A89B-6D8BDF272DA2}">
      <dgm:prSet/>
      <dgm:spPr/>
      <dgm:t>
        <a:bodyPr/>
        <a:lstStyle/>
        <a:p>
          <a:endParaRPr lang="en-US"/>
        </a:p>
      </dgm:t>
    </dgm:pt>
    <dgm:pt modelId="{5B66A32C-A34A-4A4B-842C-D1D173F992DE}" type="sibTrans" cxnId="{9AA8134F-441A-402F-A89B-6D8BDF272DA2}">
      <dgm:prSet/>
      <dgm:spPr/>
      <dgm:t>
        <a:bodyPr/>
        <a:lstStyle/>
        <a:p>
          <a:endParaRPr lang="en-US"/>
        </a:p>
      </dgm:t>
    </dgm:pt>
    <dgm:pt modelId="{5ED15939-3B0E-464C-B1B3-342F0B4CD781}">
      <dgm:prSet custT="1"/>
      <dgm:spPr/>
      <dgm:t>
        <a:bodyPr/>
        <a:lstStyle/>
        <a:p>
          <a:r>
            <a:rPr lang="en-US" sz="2300" dirty="0"/>
            <a:t>Jesus’ ministry was political in advocating for the poor and marginalized and challenging social norms and systems and those in authority </a:t>
          </a:r>
          <a:r>
            <a:rPr lang="en-US" sz="1800" dirty="0"/>
            <a:t>(Article 19).</a:t>
          </a:r>
        </a:p>
      </dgm:t>
    </dgm:pt>
    <dgm:pt modelId="{7F241981-2C92-453C-91FE-F309158DA96E}" type="parTrans" cxnId="{3BBE5A5F-3984-40C9-8423-55BEDC4C5DD6}">
      <dgm:prSet/>
      <dgm:spPr/>
      <dgm:t>
        <a:bodyPr/>
        <a:lstStyle/>
        <a:p>
          <a:endParaRPr lang="en-US"/>
        </a:p>
      </dgm:t>
    </dgm:pt>
    <dgm:pt modelId="{61149518-B8DE-46AF-A75F-36E05FE89E6E}" type="sibTrans" cxnId="{3BBE5A5F-3984-40C9-8423-55BEDC4C5DD6}">
      <dgm:prSet/>
      <dgm:spPr/>
      <dgm:t>
        <a:bodyPr/>
        <a:lstStyle/>
        <a:p>
          <a:endParaRPr lang="en-US"/>
        </a:p>
      </dgm:t>
    </dgm:pt>
    <dgm:pt modelId="{500BFCF5-9375-4481-967B-BEB0CA075B41}">
      <dgm:prSet custT="1"/>
      <dgm:spPr/>
      <dgm:t>
        <a:bodyPr/>
        <a:lstStyle/>
        <a:p>
          <a:r>
            <a:rPr lang="en-US" sz="2300" dirty="0"/>
            <a:t>In preaching and teaching the way of Jesus, rostered ministers speak and act politically, but they are not to be partisan in supporting candidates or political parties. </a:t>
          </a:r>
          <a:r>
            <a:rPr lang="en-US" sz="1800" dirty="0"/>
            <a:t>(Article 20). </a:t>
          </a:r>
        </a:p>
      </dgm:t>
    </dgm:pt>
    <dgm:pt modelId="{EB11247B-C99E-4BF4-BC1B-BE3F537D946A}" type="parTrans" cxnId="{B1F17C8A-E837-4086-B303-A4E119F0AEC6}">
      <dgm:prSet/>
      <dgm:spPr/>
      <dgm:t>
        <a:bodyPr/>
        <a:lstStyle/>
        <a:p>
          <a:endParaRPr lang="en-US"/>
        </a:p>
      </dgm:t>
    </dgm:pt>
    <dgm:pt modelId="{275CC79A-7013-4139-8C83-D7FC119F7528}" type="sibTrans" cxnId="{B1F17C8A-E837-4086-B303-A4E119F0AEC6}">
      <dgm:prSet/>
      <dgm:spPr/>
      <dgm:t>
        <a:bodyPr/>
        <a:lstStyle/>
        <a:p>
          <a:endParaRPr lang="en-US"/>
        </a:p>
      </dgm:t>
    </dgm:pt>
    <dgm:pt modelId="{6E7A798B-F8CF-4DB6-AFBA-339BC0D555B5}" type="pres">
      <dgm:prSet presAssocID="{066307DB-ABB6-4C15-A78A-CAC4AEC52421}" presName="vert0" presStyleCnt="0">
        <dgm:presLayoutVars>
          <dgm:dir/>
          <dgm:animOne val="branch"/>
          <dgm:animLvl val="lvl"/>
        </dgm:presLayoutVars>
      </dgm:prSet>
      <dgm:spPr/>
    </dgm:pt>
    <dgm:pt modelId="{3C7B70B2-B8C9-4CC7-B3E0-1C136DE4456D}" type="pres">
      <dgm:prSet presAssocID="{6670EFF8-7DC9-46CF-81DF-4D0BA6ECB01A}" presName="thickLine" presStyleLbl="alignNode1" presStyleIdx="0" presStyleCnt="5"/>
      <dgm:spPr/>
    </dgm:pt>
    <dgm:pt modelId="{87414718-F0A9-47DD-8CBE-504486AF5EDA}" type="pres">
      <dgm:prSet presAssocID="{6670EFF8-7DC9-46CF-81DF-4D0BA6ECB01A}" presName="horz1" presStyleCnt="0"/>
      <dgm:spPr/>
    </dgm:pt>
    <dgm:pt modelId="{CB00C488-06AA-4279-94D4-77947BCA904A}" type="pres">
      <dgm:prSet presAssocID="{6670EFF8-7DC9-46CF-81DF-4D0BA6ECB01A}" presName="tx1" presStyleLbl="revTx" presStyleIdx="0" presStyleCnt="5"/>
      <dgm:spPr/>
    </dgm:pt>
    <dgm:pt modelId="{8FBD63DE-3ED1-44EC-BEE8-B6C4281B8E1E}" type="pres">
      <dgm:prSet presAssocID="{6670EFF8-7DC9-46CF-81DF-4D0BA6ECB01A}" presName="vert1" presStyleCnt="0"/>
      <dgm:spPr/>
    </dgm:pt>
    <dgm:pt modelId="{514B97C3-A8F5-451B-92E3-D3146F61A97A}" type="pres">
      <dgm:prSet presAssocID="{C19F44DB-DD1C-4200-B8EB-DDF4C4A970F2}" presName="thickLine" presStyleLbl="alignNode1" presStyleIdx="1" presStyleCnt="5"/>
      <dgm:spPr/>
    </dgm:pt>
    <dgm:pt modelId="{80794FBF-17AA-4FEE-94E6-183EA2DBC5C4}" type="pres">
      <dgm:prSet presAssocID="{C19F44DB-DD1C-4200-B8EB-DDF4C4A970F2}" presName="horz1" presStyleCnt="0"/>
      <dgm:spPr/>
    </dgm:pt>
    <dgm:pt modelId="{2D60694B-4502-4893-A1C6-171AF0D0D29C}" type="pres">
      <dgm:prSet presAssocID="{C19F44DB-DD1C-4200-B8EB-DDF4C4A970F2}" presName="tx1" presStyleLbl="revTx" presStyleIdx="1" presStyleCnt="5"/>
      <dgm:spPr/>
    </dgm:pt>
    <dgm:pt modelId="{54F8E449-1CCF-40A9-B1AA-042F04EC39F9}" type="pres">
      <dgm:prSet presAssocID="{C19F44DB-DD1C-4200-B8EB-DDF4C4A970F2}" presName="vert1" presStyleCnt="0"/>
      <dgm:spPr/>
    </dgm:pt>
    <dgm:pt modelId="{35AED1CF-094B-403F-805B-E8846774F743}" type="pres">
      <dgm:prSet presAssocID="{0B2D201C-53D7-4F08-A737-ECC122B23641}" presName="thickLine" presStyleLbl="alignNode1" presStyleIdx="2" presStyleCnt="5"/>
      <dgm:spPr/>
    </dgm:pt>
    <dgm:pt modelId="{9BC7F275-5302-457A-A403-644B11888F16}" type="pres">
      <dgm:prSet presAssocID="{0B2D201C-53D7-4F08-A737-ECC122B23641}" presName="horz1" presStyleCnt="0"/>
      <dgm:spPr/>
    </dgm:pt>
    <dgm:pt modelId="{A640B1EC-EE13-4191-A232-A43707A14197}" type="pres">
      <dgm:prSet presAssocID="{0B2D201C-53D7-4F08-A737-ECC122B23641}" presName="tx1" presStyleLbl="revTx" presStyleIdx="2" presStyleCnt="5"/>
      <dgm:spPr/>
    </dgm:pt>
    <dgm:pt modelId="{644113ED-CB05-4992-B228-D1E9AB64526A}" type="pres">
      <dgm:prSet presAssocID="{0B2D201C-53D7-4F08-A737-ECC122B23641}" presName="vert1" presStyleCnt="0"/>
      <dgm:spPr/>
    </dgm:pt>
    <dgm:pt modelId="{5C4B9435-4BF9-423E-AF1E-8094C1C2DB50}" type="pres">
      <dgm:prSet presAssocID="{5ED15939-3B0E-464C-B1B3-342F0B4CD781}" presName="thickLine" presStyleLbl="alignNode1" presStyleIdx="3" presStyleCnt="5"/>
      <dgm:spPr/>
    </dgm:pt>
    <dgm:pt modelId="{AC39DDB3-F7CF-4CBA-AFDB-85A3688D8370}" type="pres">
      <dgm:prSet presAssocID="{5ED15939-3B0E-464C-B1B3-342F0B4CD781}" presName="horz1" presStyleCnt="0"/>
      <dgm:spPr/>
    </dgm:pt>
    <dgm:pt modelId="{915F93CF-33C3-47FB-B8A3-5AF3FE695711}" type="pres">
      <dgm:prSet presAssocID="{5ED15939-3B0E-464C-B1B3-342F0B4CD781}" presName="tx1" presStyleLbl="revTx" presStyleIdx="3" presStyleCnt="5"/>
      <dgm:spPr/>
    </dgm:pt>
    <dgm:pt modelId="{A49A1CC5-E17E-4B31-8BD5-582357515685}" type="pres">
      <dgm:prSet presAssocID="{5ED15939-3B0E-464C-B1B3-342F0B4CD781}" presName="vert1" presStyleCnt="0"/>
      <dgm:spPr/>
    </dgm:pt>
    <dgm:pt modelId="{01A1FDB5-FD26-473D-B50B-46997BD1B3BD}" type="pres">
      <dgm:prSet presAssocID="{500BFCF5-9375-4481-967B-BEB0CA075B41}" presName="thickLine" presStyleLbl="alignNode1" presStyleIdx="4" presStyleCnt="5"/>
      <dgm:spPr/>
    </dgm:pt>
    <dgm:pt modelId="{5CFC4FC6-EBE4-40FF-A274-9E883B64C503}" type="pres">
      <dgm:prSet presAssocID="{500BFCF5-9375-4481-967B-BEB0CA075B41}" presName="horz1" presStyleCnt="0"/>
      <dgm:spPr/>
    </dgm:pt>
    <dgm:pt modelId="{8029C932-C4B4-40A2-A184-F2D1369DE476}" type="pres">
      <dgm:prSet presAssocID="{500BFCF5-9375-4481-967B-BEB0CA075B41}" presName="tx1" presStyleLbl="revTx" presStyleIdx="4" presStyleCnt="5"/>
      <dgm:spPr/>
    </dgm:pt>
    <dgm:pt modelId="{AE69E0AC-6CB1-44F6-A430-5DF7BD9B7D54}" type="pres">
      <dgm:prSet presAssocID="{500BFCF5-9375-4481-967B-BEB0CA075B41}" presName="vert1" presStyleCnt="0"/>
      <dgm:spPr/>
    </dgm:pt>
  </dgm:ptLst>
  <dgm:cxnLst>
    <dgm:cxn modelId="{4178A211-CD29-40D0-803C-2065265F7B77}" type="presOf" srcId="{6670EFF8-7DC9-46CF-81DF-4D0BA6ECB01A}" destId="{CB00C488-06AA-4279-94D4-77947BCA904A}" srcOrd="0" destOrd="0" presId="urn:microsoft.com/office/officeart/2008/layout/LinedList"/>
    <dgm:cxn modelId="{DEDA9414-7C74-46FA-A3A4-A15B7C655BCF}" srcId="{066307DB-ABB6-4C15-A78A-CAC4AEC52421}" destId="{C19F44DB-DD1C-4200-B8EB-DDF4C4A970F2}" srcOrd="1" destOrd="0" parTransId="{9BB4AD24-C9D2-4C6C-A3C0-2D4519D217A4}" sibTransId="{64A0F760-13B8-41D4-890B-40BEE50252A1}"/>
    <dgm:cxn modelId="{40153025-044E-438B-AC4D-3CD45F6EAE71}" srcId="{066307DB-ABB6-4C15-A78A-CAC4AEC52421}" destId="{6670EFF8-7DC9-46CF-81DF-4D0BA6ECB01A}" srcOrd="0" destOrd="0" parTransId="{C15C96C6-8400-4C47-BB8A-1441663A558B}" sibTransId="{B69FA1CD-A897-48D6-8F3D-258CCBB255A8}"/>
    <dgm:cxn modelId="{1B333E3D-A421-4027-A76A-53B724A9C6E0}" type="presOf" srcId="{500BFCF5-9375-4481-967B-BEB0CA075B41}" destId="{8029C932-C4B4-40A2-A184-F2D1369DE476}" srcOrd="0" destOrd="0" presId="urn:microsoft.com/office/officeart/2008/layout/LinedList"/>
    <dgm:cxn modelId="{3BBE5A5F-3984-40C9-8423-55BEDC4C5DD6}" srcId="{066307DB-ABB6-4C15-A78A-CAC4AEC52421}" destId="{5ED15939-3B0E-464C-B1B3-342F0B4CD781}" srcOrd="3" destOrd="0" parTransId="{7F241981-2C92-453C-91FE-F309158DA96E}" sibTransId="{61149518-B8DE-46AF-A75F-36E05FE89E6E}"/>
    <dgm:cxn modelId="{9AA8134F-441A-402F-A89B-6D8BDF272DA2}" srcId="{066307DB-ABB6-4C15-A78A-CAC4AEC52421}" destId="{0B2D201C-53D7-4F08-A737-ECC122B23641}" srcOrd="2" destOrd="0" parTransId="{49E215EF-FFAB-4046-9C01-5F6F24CD5268}" sibTransId="{5B66A32C-A34A-4A4B-842C-D1D173F992DE}"/>
    <dgm:cxn modelId="{1FC7BF5A-747A-4C1B-8B13-069894DAF647}" type="presOf" srcId="{066307DB-ABB6-4C15-A78A-CAC4AEC52421}" destId="{6E7A798B-F8CF-4DB6-AFBA-339BC0D555B5}" srcOrd="0" destOrd="0" presId="urn:microsoft.com/office/officeart/2008/layout/LinedList"/>
    <dgm:cxn modelId="{B1F17C8A-E837-4086-B303-A4E119F0AEC6}" srcId="{066307DB-ABB6-4C15-A78A-CAC4AEC52421}" destId="{500BFCF5-9375-4481-967B-BEB0CA075B41}" srcOrd="4" destOrd="0" parTransId="{EB11247B-C99E-4BF4-BC1B-BE3F537D946A}" sibTransId="{275CC79A-7013-4139-8C83-D7FC119F7528}"/>
    <dgm:cxn modelId="{5F70968C-5258-4EF2-B066-10F18EE7CB3C}" type="presOf" srcId="{C19F44DB-DD1C-4200-B8EB-DDF4C4A970F2}" destId="{2D60694B-4502-4893-A1C6-171AF0D0D29C}" srcOrd="0" destOrd="0" presId="urn:microsoft.com/office/officeart/2008/layout/LinedList"/>
    <dgm:cxn modelId="{DC4CD9A2-EEEC-4592-8355-F888D66A5D41}" type="presOf" srcId="{0B2D201C-53D7-4F08-A737-ECC122B23641}" destId="{A640B1EC-EE13-4191-A232-A43707A14197}" srcOrd="0" destOrd="0" presId="urn:microsoft.com/office/officeart/2008/layout/LinedList"/>
    <dgm:cxn modelId="{2B44A2CB-1426-47C9-9618-A8A086C3C97E}" type="presOf" srcId="{5ED15939-3B0E-464C-B1B3-342F0B4CD781}" destId="{915F93CF-33C3-47FB-B8A3-5AF3FE695711}" srcOrd="0" destOrd="0" presId="urn:microsoft.com/office/officeart/2008/layout/LinedList"/>
    <dgm:cxn modelId="{992BFF12-FCA0-438F-B73B-6FB98C4A7E7C}" type="presParOf" srcId="{6E7A798B-F8CF-4DB6-AFBA-339BC0D555B5}" destId="{3C7B70B2-B8C9-4CC7-B3E0-1C136DE4456D}" srcOrd="0" destOrd="0" presId="urn:microsoft.com/office/officeart/2008/layout/LinedList"/>
    <dgm:cxn modelId="{E1FDF3F3-511B-43DF-BA2C-044BFEA0CC88}" type="presParOf" srcId="{6E7A798B-F8CF-4DB6-AFBA-339BC0D555B5}" destId="{87414718-F0A9-47DD-8CBE-504486AF5EDA}" srcOrd="1" destOrd="0" presId="urn:microsoft.com/office/officeart/2008/layout/LinedList"/>
    <dgm:cxn modelId="{E61AA0C4-C114-4501-ADB6-8D31022E55E7}" type="presParOf" srcId="{87414718-F0A9-47DD-8CBE-504486AF5EDA}" destId="{CB00C488-06AA-4279-94D4-77947BCA904A}" srcOrd="0" destOrd="0" presId="urn:microsoft.com/office/officeart/2008/layout/LinedList"/>
    <dgm:cxn modelId="{29D4AA79-96EF-4897-9928-E5A9B8587838}" type="presParOf" srcId="{87414718-F0A9-47DD-8CBE-504486AF5EDA}" destId="{8FBD63DE-3ED1-44EC-BEE8-B6C4281B8E1E}" srcOrd="1" destOrd="0" presId="urn:microsoft.com/office/officeart/2008/layout/LinedList"/>
    <dgm:cxn modelId="{012A5C86-28D5-4EAE-8AFC-92574A662CAC}" type="presParOf" srcId="{6E7A798B-F8CF-4DB6-AFBA-339BC0D555B5}" destId="{514B97C3-A8F5-451B-92E3-D3146F61A97A}" srcOrd="2" destOrd="0" presId="urn:microsoft.com/office/officeart/2008/layout/LinedList"/>
    <dgm:cxn modelId="{98E449A8-B0D5-4A6E-AFB2-A73B7BF10F72}" type="presParOf" srcId="{6E7A798B-F8CF-4DB6-AFBA-339BC0D555B5}" destId="{80794FBF-17AA-4FEE-94E6-183EA2DBC5C4}" srcOrd="3" destOrd="0" presId="urn:microsoft.com/office/officeart/2008/layout/LinedList"/>
    <dgm:cxn modelId="{603812CD-9B20-46F4-97CB-3325AD2D1F4D}" type="presParOf" srcId="{80794FBF-17AA-4FEE-94E6-183EA2DBC5C4}" destId="{2D60694B-4502-4893-A1C6-171AF0D0D29C}" srcOrd="0" destOrd="0" presId="urn:microsoft.com/office/officeart/2008/layout/LinedList"/>
    <dgm:cxn modelId="{AE3D0411-7DEB-43D5-9E3D-7A56A8118058}" type="presParOf" srcId="{80794FBF-17AA-4FEE-94E6-183EA2DBC5C4}" destId="{54F8E449-1CCF-40A9-B1AA-042F04EC39F9}" srcOrd="1" destOrd="0" presId="urn:microsoft.com/office/officeart/2008/layout/LinedList"/>
    <dgm:cxn modelId="{AB67896A-8E7D-4987-BC79-CBB1AEB1A1E9}" type="presParOf" srcId="{6E7A798B-F8CF-4DB6-AFBA-339BC0D555B5}" destId="{35AED1CF-094B-403F-805B-E8846774F743}" srcOrd="4" destOrd="0" presId="urn:microsoft.com/office/officeart/2008/layout/LinedList"/>
    <dgm:cxn modelId="{9341ADAA-A7C1-44FC-80D7-3797823CA283}" type="presParOf" srcId="{6E7A798B-F8CF-4DB6-AFBA-339BC0D555B5}" destId="{9BC7F275-5302-457A-A403-644B11888F16}" srcOrd="5" destOrd="0" presId="urn:microsoft.com/office/officeart/2008/layout/LinedList"/>
    <dgm:cxn modelId="{CC9E049A-B804-4CF3-8184-BD6C50B9E70B}" type="presParOf" srcId="{9BC7F275-5302-457A-A403-644B11888F16}" destId="{A640B1EC-EE13-4191-A232-A43707A14197}" srcOrd="0" destOrd="0" presId="urn:microsoft.com/office/officeart/2008/layout/LinedList"/>
    <dgm:cxn modelId="{04DE4B7A-FD25-41CE-8601-551731232644}" type="presParOf" srcId="{9BC7F275-5302-457A-A403-644B11888F16}" destId="{644113ED-CB05-4992-B228-D1E9AB64526A}" srcOrd="1" destOrd="0" presId="urn:microsoft.com/office/officeart/2008/layout/LinedList"/>
    <dgm:cxn modelId="{417BE807-C9D1-4C03-B862-6C77A2E7F0F4}" type="presParOf" srcId="{6E7A798B-F8CF-4DB6-AFBA-339BC0D555B5}" destId="{5C4B9435-4BF9-423E-AF1E-8094C1C2DB50}" srcOrd="6" destOrd="0" presId="urn:microsoft.com/office/officeart/2008/layout/LinedList"/>
    <dgm:cxn modelId="{D716A503-754A-49DA-92A9-7757E79D972C}" type="presParOf" srcId="{6E7A798B-F8CF-4DB6-AFBA-339BC0D555B5}" destId="{AC39DDB3-F7CF-4CBA-AFDB-85A3688D8370}" srcOrd="7" destOrd="0" presId="urn:microsoft.com/office/officeart/2008/layout/LinedList"/>
    <dgm:cxn modelId="{E10A20A2-7155-4B27-A425-8E71A096F3F3}" type="presParOf" srcId="{AC39DDB3-F7CF-4CBA-AFDB-85A3688D8370}" destId="{915F93CF-33C3-47FB-B8A3-5AF3FE695711}" srcOrd="0" destOrd="0" presId="urn:microsoft.com/office/officeart/2008/layout/LinedList"/>
    <dgm:cxn modelId="{536CE854-8B38-4F32-A4D2-838593116022}" type="presParOf" srcId="{AC39DDB3-F7CF-4CBA-AFDB-85A3688D8370}" destId="{A49A1CC5-E17E-4B31-8BD5-582357515685}" srcOrd="1" destOrd="0" presId="urn:microsoft.com/office/officeart/2008/layout/LinedList"/>
    <dgm:cxn modelId="{3F39C5D1-34AE-4E70-8B93-94845E235872}" type="presParOf" srcId="{6E7A798B-F8CF-4DB6-AFBA-339BC0D555B5}" destId="{01A1FDB5-FD26-473D-B50B-46997BD1B3BD}" srcOrd="8" destOrd="0" presId="urn:microsoft.com/office/officeart/2008/layout/LinedList"/>
    <dgm:cxn modelId="{FFDA162A-5F9D-4EAC-8666-FF9C1AC2E6A9}" type="presParOf" srcId="{6E7A798B-F8CF-4DB6-AFBA-339BC0D555B5}" destId="{5CFC4FC6-EBE4-40FF-A274-9E883B64C503}" srcOrd="9" destOrd="0" presId="urn:microsoft.com/office/officeart/2008/layout/LinedList"/>
    <dgm:cxn modelId="{10E95C73-8D92-4228-AB36-5B211F88DCE2}" type="presParOf" srcId="{5CFC4FC6-EBE4-40FF-A274-9E883B64C503}" destId="{8029C932-C4B4-40A2-A184-F2D1369DE476}" srcOrd="0" destOrd="0" presId="urn:microsoft.com/office/officeart/2008/layout/LinedList"/>
    <dgm:cxn modelId="{D8653965-F202-457F-845B-C925C12E3C5C}" type="presParOf" srcId="{5CFC4FC6-EBE4-40FF-A274-9E883B64C503}" destId="{AE69E0AC-6CB1-44F6-A430-5DF7BD9B7D5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BD5A0F-E8DC-4CBD-AC77-09D4F630144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115743C-0FA6-4F52-91DD-6C6825AA04DF}">
      <dgm:prSet custT="1"/>
      <dgm:spPr/>
      <dgm:t>
        <a:bodyPr/>
        <a:lstStyle/>
        <a:p>
          <a:pPr>
            <a:lnSpc>
              <a:spcPct val="100000"/>
            </a:lnSpc>
          </a:pPr>
          <a:r>
            <a:rPr lang="en-US" sz="2200" dirty="0">
              <a:latin typeface="Century Gothic" panose="020B0502020202020204" pitchFamily="34" charset="0"/>
            </a:rPr>
            <a:t>How do you react to the statement in Article 12, page 23, that “this church expects that each worshiping community will be engaged in forms of active civic participation as one element of life in Christ’s church?” </a:t>
          </a:r>
        </a:p>
      </dgm:t>
    </dgm:pt>
    <dgm:pt modelId="{C1EF08D9-EC96-4794-A783-1484239D8B40}" type="parTrans" cxnId="{E5B5189B-6EA0-4BDB-95B0-BE2C3D7315D7}">
      <dgm:prSet/>
      <dgm:spPr/>
      <dgm:t>
        <a:bodyPr/>
        <a:lstStyle/>
        <a:p>
          <a:endParaRPr lang="en-US"/>
        </a:p>
      </dgm:t>
    </dgm:pt>
    <dgm:pt modelId="{382BA6BF-472A-4C53-93D4-F0452DD260D7}" type="sibTrans" cxnId="{E5B5189B-6EA0-4BDB-95B0-BE2C3D7315D7}">
      <dgm:prSet/>
      <dgm:spPr/>
      <dgm:t>
        <a:bodyPr/>
        <a:lstStyle/>
        <a:p>
          <a:endParaRPr lang="en-US"/>
        </a:p>
      </dgm:t>
    </dgm:pt>
    <dgm:pt modelId="{9A308577-EF44-48F8-9BE7-3090BAA6CC47}">
      <dgm:prSet custT="1"/>
      <dgm:spPr/>
      <dgm:t>
        <a:bodyPr/>
        <a:lstStyle/>
        <a:p>
          <a:pPr>
            <a:lnSpc>
              <a:spcPct val="100000"/>
            </a:lnSpc>
          </a:pPr>
          <a:r>
            <a:rPr lang="en-US" sz="2400" dirty="0">
              <a:latin typeface="Century Gothic" panose="020B0502020202020204" pitchFamily="34" charset="0"/>
            </a:rPr>
            <a:t>Share how your congregation engages in civic life, moral deliberation, faith-based advocacy, and/or faith-based organizing.</a:t>
          </a:r>
        </a:p>
      </dgm:t>
    </dgm:pt>
    <dgm:pt modelId="{60848F95-2504-4C52-A6EA-3DB65EC57349}" type="parTrans" cxnId="{12AADEA6-C3D1-47C1-8A5E-A48BCEB93ABE}">
      <dgm:prSet/>
      <dgm:spPr/>
      <dgm:t>
        <a:bodyPr/>
        <a:lstStyle/>
        <a:p>
          <a:endParaRPr lang="en-US"/>
        </a:p>
      </dgm:t>
    </dgm:pt>
    <dgm:pt modelId="{DC1485FF-22AC-4104-969A-06B0D80B7904}" type="sibTrans" cxnId="{12AADEA6-C3D1-47C1-8A5E-A48BCEB93ABE}">
      <dgm:prSet/>
      <dgm:spPr/>
      <dgm:t>
        <a:bodyPr/>
        <a:lstStyle/>
        <a:p>
          <a:endParaRPr lang="en-US"/>
        </a:p>
      </dgm:t>
    </dgm:pt>
    <dgm:pt modelId="{192B0B93-A54D-4BDB-80FE-3E560443E3B9}">
      <dgm:prSet custT="1"/>
      <dgm:spPr/>
      <dgm:t>
        <a:bodyPr/>
        <a:lstStyle/>
        <a:p>
          <a:pPr>
            <a:lnSpc>
              <a:spcPct val="100000"/>
            </a:lnSpc>
          </a:pPr>
          <a:r>
            <a:rPr lang="en-US" sz="2400" dirty="0">
              <a:latin typeface="Century Gothic" panose="020B0502020202020204" pitchFamily="34" charset="0"/>
            </a:rPr>
            <a:t>In what ways do you see the prophetic role of the church and/or ethical teaching in your congregation?</a:t>
          </a:r>
        </a:p>
      </dgm:t>
    </dgm:pt>
    <dgm:pt modelId="{AECF3E66-F96A-440E-9B14-A464734AEC7B}" type="parTrans" cxnId="{36102924-293B-4B2F-9EE8-6654573C75E6}">
      <dgm:prSet/>
      <dgm:spPr/>
      <dgm:t>
        <a:bodyPr/>
        <a:lstStyle/>
        <a:p>
          <a:endParaRPr lang="en-US"/>
        </a:p>
      </dgm:t>
    </dgm:pt>
    <dgm:pt modelId="{F4C24DE6-2D2F-4695-844F-D8FBF6231023}" type="sibTrans" cxnId="{36102924-293B-4B2F-9EE8-6654573C75E6}">
      <dgm:prSet/>
      <dgm:spPr/>
      <dgm:t>
        <a:bodyPr/>
        <a:lstStyle/>
        <a:p>
          <a:endParaRPr lang="en-US"/>
        </a:p>
      </dgm:t>
    </dgm:pt>
    <dgm:pt modelId="{B3AFBB87-77FC-45B8-9F23-F481B9A9498A}">
      <dgm:prSet custT="1"/>
      <dgm:spPr/>
      <dgm:t>
        <a:bodyPr/>
        <a:lstStyle/>
        <a:p>
          <a:pPr>
            <a:lnSpc>
              <a:spcPct val="100000"/>
            </a:lnSpc>
          </a:pPr>
          <a:r>
            <a:rPr lang="en-US" sz="2400" dirty="0">
              <a:latin typeface="Century Gothic" panose="020B0502020202020204" pitchFamily="34" charset="0"/>
            </a:rPr>
            <a:t>This statement names Jesus’ ministry as political in seeking justice and challenging sin in social norms and structures. What meaning does the example of Jesus have for rostered ministers in their public role?</a:t>
          </a:r>
        </a:p>
      </dgm:t>
    </dgm:pt>
    <dgm:pt modelId="{5567953E-056A-415B-9740-6EB00F9EE1F3}" type="parTrans" cxnId="{D35B762D-7B2D-4A4A-9F11-181B95B3D2CE}">
      <dgm:prSet/>
      <dgm:spPr/>
      <dgm:t>
        <a:bodyPr/>
        <a:lstStyle/>
        <a:p>
          <a:endParaRPr lang="en-US"/>
        </a:p>
      </dgm:t>
    </dgm:pt>
    <dgm:pt modelId="{D8BEDCF9-3CB4-4E01-897F-0E5F0032CDBF}" type="sibTrans" cxnId="{D35B762D-7B2D-4A4A-9F11-181B95B3D2CE}">
      <dgm:prSet/>
      <dgm:spPr/>
      <dgm:t>
        <a:bodyPr/>
        <a:lstStyle/>
        <a:p>
          <a:endParaRPr lang="en-US"/>
        </a:p>
      </dgm:t>
    </dgm:pt>
    <dgm:pt modelId="{FB1318FC-81C5-4401-B261-1CDB932A8832}" type="pres">
      <dgm:prSet presAssocID="{8CBD5A0F-E8DC-4CBD-AC77-09D4F630144B}" presName="vert0" presStyleCnt="0">
        <dgm:presLayoutVars>
          <dgm:dir/>
          <dgm:animOne val="branch"/>
          <dgm:animLvl val="lvl"/>
        </dgm:presLayoutVars>
      </dgm:prSet>
      <dgm:spPr/>
    </dgm:pt>
    <dgm:pt modelId="{7DC0C730-8805-43FB-A03F-3CA962836BFF}" type="pres">
      <dgm:prSet presAssocID="{5115743C-0FA6-4F52-91DD-6C6825AA04DF}" presName="thickLine" presStyleLbl="alignNode1" presStyleIdx="0" presStyleCnt="4"/>
      <dgm:spPr/>
    </dgm:pt>
    <dgm:pt modelId="{5E35E361-F139-449A-83A2-5A94A109E5D7}" type="pres">
      <dgm:prSet presAssocID="{5115743C-0FA6-4F52-91DD-6C6825AA04DF}" presName="horz1" presStyleCnt="0"/>
      <dgm:spPr/>
    </dgm:pt>
    <dgm:pt modelId="{4D0349A4-1F49-4650-873D-0D1357209FDC}" type="pres">
      <dgm:prSet presAssocID="{5115743C-0FA6-4F52-91DD-6C6825AA04DF}" presName="tx1" presStyleLbl="revTx" presStyleIdx="0" presStyleCnt="4"/>
      <dgm:spPr/>
    </dgm:pt>
    <dgm:pt modelId="{5A5F3A15-FC44-4EF2-9056-EA2B040D15FC}" type="pres">
      <dgm:prSet presAssocID="{5115743C-0FA6-4F52-91DD-6C6825AA04DF}" presName="vert1" presStyleCnt="0"/>
      <dgm:spPr/>
    </dgm:pt>
    <dgm:pt modelId="{33BF3B3E-DE39-4AA2-A79A-2A31722914C0}" type="pres">
      <dgm:prSet presAssocID="{9A308577-EF44-48F8-9BE7-3090BAA6CC47}" presName="thickLine" presStyleLbl="alignNode1" presStyleIdx="1" presStyleCnt="4"/>
      <dgm:spPr/>
    </dgm:pt>
    <dgm:pt modelId="{2C593727-8773-4753-817E-D3A25C091ED4}" type="pres">
      <dgm:prSet presAssocID="{9A308577-EF44-48F8-9BE7-3090BAA6CC47}" presName="horz1" presStyleCnt="0"/>
      <dgm:spPr/>
    </dgm:pt>
    <dgm:pt modelId="{F29C9DB3-A2EA-4D59-A728-B2BA6338323C}" type="pres">
      <dgm:prSet presAssocID="{9A308577-EF44-48F8-9BE7-3090BAA6CC47}" presName="tx1" presStyleLbl="revTx" presStyleIdx="1" presStyleCnt="4"/>
      <dgm:spPr/>
    </dgm:pt>
    <dgm:pt modelId="{A9D407F1-8C25-4A9A-A80D-E14E592934BA}" type="pres">
      <dgm:prSet presAssocID="{9A308577-EF44-48F8-9BE7-3090BAA6CC47}" presName="vert1" presStyleCnt="0"/>
      <dgm:spPr/>
    </dgm:pt>
    <dgm:pt modelId="{95E20480-985D-475E-B721-F6294639A227}" type="pres">
      <dgm:prSet presAssocID="{192B0B93-A54D-4BDB-80FE-3E560443E3B9}" presName="thickLine" presStyleLbl="alignNode1" presStyleIdx="2" presStyleCnt="4"/>
      <dgm:spPr/>
    </dgm:pt>
    <dgm:pt modelId="{2FE0B307-9E22-43A9-8901-B18854428C9E}" type="pres">
      <dgm:prSet presAssocID="{192B0B93-A54D-4BDB-80FE-3E560443E3B9}" presName="horz1" presStyleCnt="0"/>
      <dgm:spPr/>
    </dgm:pt>
    <dgm:pt modelId="{952082A7-83F5-4701-96BF-2D905499EF5E}" type="pres">
      <dgm:prSet presAssocID="{192B0B93-A54D-4BDB-80FE-3E560443E3B9}" presName="tx1" presStyleLbl="revTx" presStyleIdx="2" presStyleCnt="4"/>
      <dgm:spPr/>
    </dgm:pt>
    <dgm:pt modelId="{E8E3F9CD-CDE4-4873-9A84-535A2E454007}" type="pres">
      <dgm:prSet presAssocID="{192B0B93-A54D-4BDB-80FE-3E560443E3B9}" presName="vert1" presStyleCnt="0"/>
      <dgm:spPr/>
    </dgm:pt>
    <dgm:pt modelId="{9FD72495-CA9A-478B-BC48-C1D971F03DB9}" type="pres">
      <dgm:prSet presAssocID="{B3AFBB87-77FC-45B8-9F23-F481B9A9498A}" presName="thickLine" presStyleLbl="alignNode1" presStyleIdx="3" presStyleCnt="4"/>
      <dgm:spPr/>
    </dgm:pt>
    <dgm:pt modelId="{1819A30B-06B4-40AA-9CE4-B5CD05FE1AD2}" type="pres">
      <dgm:prSet presAssocID="{B3AFBB87-77FC-45B8-9F23-F481B9A9498A}" presName="horz1" presStyleCnt="0"/>
      <dgm:spPr/>
    </dgm:pt>
    <dgm:pt modelId="{4FFB1F65-6322-4E9C-8683-023D9A1E3D09}" type="pres">
      <dgm:prSet presAssocID="{B3AFBB87-77FC-45B8-9F23-F481B9A9498A}" presName="tx1" presStyleLbl="revTx" presStyleIdx="3" presStyleCnt="4"/>
      <dgm:spPr/>
    </dgm:pt>
    <dgm:pt modelId="{A7357BC0-FD86-4D39-BADB-1ABA7D66322A}" type="pres">
      <dgm:prSet presAssocID="{B3AFBB87-77FC-45B8-9F23-F481B9A9498A}" presName="vert1" presStyleCnt="0"/>
      <dgm:spPr/>
    </dgm:pt>
  </dgm:ptLst>
  <dgm:cxnLst>
    <dgm:cxn modelId="{36102924-293B-4B2F-9EE8-6654573C75E6}" srcId="{8CBD5A0F-E8DC-4CBD-AC77-09D4F630144B}" destId="{192B0B93-A54D-4BDB-80FE-3E560443E3B9}" srcOrd="2" destOrd="0" parTransId="{AECF3E66-F96A-440E-9B14-A464734AEC7B}" sibTransId="{F4C24DE6-2D2F-4695-844F-D8FBF6231023}"/>
    <dgm:cxn modelId="{D35B762D-7B2D-4A4A-9F11-181B95B3D2CE}" srcId="{8CBD5A0F-E8DC-4CBD-AC77-09D4F630144B}" destId="{B3AFBB87-77FC-45B8-9F23-F481B9A9498A}" srcOrd="3" destOrd="0" parTransId="{5567953E-056A-415B-9740-6EB00F9EE1F3}" sibTransId="{D8BEDCF9-3CB4-4E01-897F-0E5F0032CDBF}"/>
    <dgm:cxn modelId="{B1C86654-58DC-425D-84B7-A5F9B1629C4F}" type="presOf" srcId="{8CBD5A0F-E8DC-4CBD-AC77-09D4F630144B}" destId="{FB1318FC-81C5-4401-B261-1CDB932A8832}" srcOrd="0" destOrd="0" presId="urn:microsoft.com/office/officeart/2008/layout/LinedList"/>
    <dgm:cxn modelId="{72764578-A36B-434E-B0FE-4D106BE28F19}" type="presOf" srcId="{5115743C-0FA6-4F52-91DD-6C6825AA04DF}" destId="{4D0349A4-1F49-4650-873D-0D1357209FDC}" srcOrd="0" destOrd="0" presId="urn:microsoft.com/office/officeart/2008/layout/LinedList"/>
    <dgm:cxn modelId="{2887A889-A3F4-4062-9409-0AAB107F01D7}" type="presOf" srcId="{B3AFBB87-77FC-45B8-9F23-F481B9A9498A}" destId="{4FFB1F65-6322-4E9C-8683-023D9A1E3D09}" srcOrd="0" destOrd="0" presId="urn:microsoft.com/office/officeart/2008/layout/LinedList"/>
    <dgm:cxn modelId="{294A339A-C8B7-40FD-ABC8-596924ADFB93}" type="presOf" srcId="{192B0B93-A54D-4BDB-80FE-3E560443E3B9}" destId="{952082A7-83F5-4701-96BF-2D905499EF5E}" srcOrd="0" destOrd="0" presId="urn:microsoft.com/office/officeart/2008/layout/LinedList"/>
    <dgm:cxn modelId="{E5B5189B-6EA0-4BDB-95B0-BE2C3D7315D7}" srcId="{8CBD5A0F-E8DC-4CBD-AC77-09D4F630144B}" destId="{5115743C-0FA6-4F52-91DD-6C6825AA04DF}" srcOrd="0" destOrd="0" parTransId="{C1EF08D9-EC96-4794-A783-1484239D8B40}" sibTransId="{382BA6BF-472A-4C53-93D4-F0452DD260D7}"/>
    <dgm:cxn modelId="{12AADEA6-C3D1-47C1-8A5E-A48BCEB93ABE}" srcId="{8CBD5A0F-E8DC-4CBD-AC77-09D4F630144B}" destId="{9A308577-EF44-48F8-9BE7-3090BAA6CC47}" srcOrd="1" destOrd="0" parTransId="{60848F95-2504-4C52-A6EA-3DB65EC57349}" sibTransId="{DC1485FF-22AC-4104-969A-06B0D80B7904}"/>
    <dgm:cxn modelId="{BC85CBF1-10B4-4001-A507-C571BC551A63}" type="presOf" srcId="{9A308577-EF44-48F8-9BE7-3090BAA6CC47}" destId="{F29C9DB3-A2EA-4D59-A728-B2BA6338323C}" srcOrd="0" destOrd="0" presId="urn:microsoft.com/office/officeart/2008/layout/LinedList"/>
    <dgm:cxn modelId="{8F372EA9-0511-414A-8F13-27A2913AFBD1}" type="presParOf" srcId="{FB1318FC-81C5-4401-B261-1CDB932A8832}" destId="{7DC0C730-8805-43FB-A03F-3CA962836BFF}" srcOrd="0" destOrd="0" presId="urn:microsoft.com/office/officeart/2008/layout/LinedList"/>
    <dgm:cxn modelId="{0F20508A-5406-472E-833D-FAE85AEE36E2}" type="presParOf" srcId="{FB1318FC-81C5-4401-B261-1CDB932A8832}" destId="{5E35E361-F139-449A-83A2-5A94A109E5D7}" srcOrd="1" destOrd="0" presId="urn:microsoft.com/office/officeart/2008/layout/LinedList"/>
    <dgm:cxn modelId="{7D25EB99-1602-40B4-A5B2-2DD98A4C3A51}" type="presParOf" srcId="{5E35E361-F139-449A-83A2-5A94A109E5D7}" destId="{4D0349A4-1F49-4650-873D-0D1357209FDC}" srcOrd="0" destOrd="0" presId="urn:microsoft.com/office/officeart/2008/layout/LinedList"/>
    <dgm:cxn modelId="{2579A4FC-DF4E-4EF2-A7E1-3E0A1D9EDA4A}" type="presParOf" srcId="{5E35E361-F139-449A-83A2-5A94A109E5D7}" destId="{5A5F3A15-FC44-4EF2-9056-EA2B040D15FC}" srcOrd="1" destOrd="0" presId="urn:microsoft.com/office/officeart/2008/layout/LinedList"/>
    <dgm:cxn modelId="{B4DFB980-05EF-4A20-BB8A-8DFF81C4E6D0}" type="presParOf" srcId="{FB1318FC-81C5-4401-B261-1CDB932A8832}" destId="{33BF3B3E-DE39-4AA2-A79A-2A31722914C0}" srcOrd="2" destOrd="0" presId="urn:microsoft.com/office/officeart/2008/layout/LinedList"/>
    <dgm:cxn modelId="{64290E5A-412E-4442-B717-7407E9137830}" type="presParOf" srcId="{FB1318FC-81C5-4401-B261-1CDB932A8832}" destId="{2C593727-8773-4753-817E-D3A25C091ED4}" srcOrd="3" destOrd="0" presId="urn:microsoft.com/office/officeart/2008/layout/LinedList"/>
    <dgm:cxn modelId="{1E9B853E-8ED0-43FA-9EE0-2D558852BE18}" type="presParOf" srcId="{2C593727-8773-4753-817E-D3A25C091ED4}" destId="{F29C9DB3-A2EA-4D59-A728-B2BA6338323C}" srcOrd="0" destOrd="0" presId="urn:microsoft.com/office/officeart/2008/layout/LinedList"/>
    <dgm:cxn modelId="{9984289C-4100-4697-963F-C6ECB37DCEF1}" type="presParOf" srcId="{2C593727-8773-4753-817E-D3A25C091ED4}" destId="{A9D407F1-8C25-4A9A-A80D-E14E592934BA}" srcOrd="1" destOrd="0" presId="urn:microsoft.com/office/officeart/2008/layout/LinedList"/>
    <dgm:cxn modelId="{D2A04297-B12F-4EDC-BBA9-34DA985B3185}" type="presParOf" srcId="{FB1318FC-81C5-4401-B261-1CDB932A8832}" destId="{95E20480-985D-475E-B721-F6294639A227}" srcOrd="4" destOrd="0" presId="urn:microsoft.com/office/officeart/2008/layout/LinedList"/>
    <dgm:cxn modelId="{5DD04934-8049-40A1-9E9B-5AB79FBE016B}" type="presParOf" srcId="{FB1318FC-81C5-4401-B261-1CDB932A8832}" destId="{2FE0B307-9E22-43A9-8901-B18854428C9E}" srcOrd="5" destOrd="0" presId="urn:microsoft.com/office/officeart/2008/layout/LinedList"/>
    <dgm:cxn modelId="{655D49D0-EC41-44F3-9901-A96497848F8D}" type="presParOf" srcId="{2FE0B307-9E22-43A9-8901-B18854428C9E}" destId="{952082A7-83F5-4701-96BF-2D905499EF5E}" srcOrd="0" destOrd="0" presId="urn:microsoft.com/office/officeart/2008/layout/LinedList"/>
    <dgm:cxn modelId="{9CAAEA5A-AA5B-4188-AA1B-ECFAD64D832E}" type="presParOf" srcId="{2FE0B307-9E22-43A9-8901-B18854428C9E}" destId="{E8E3F9CD-CDE4-4873-9A84-535A2E454007}" srcOrd="1" destOrd="0" presId="urn:microsoft.com/office/officeart/2008/layout/LinedList"/>
    <dgm:cxn modelId="{10813407-7CD5-43D1-8466-70AF32A838D5}" type="presParOf" srcId="{FB1318FC-81C5-4401-B261-1CDB932A8832}" destId="{9FD72495-CA9A-478B-BC48-C1D971F03DB9}" srcOrd="6" destOrd="0" presId="urn:microsoft.com/office/officeart/2008/layout/LinedList"/>
    <dgm:cxn modelId="{E0AB18AD-0D2F-411F-B84C-7FDB12AA4983}" type="presParOf" srcId="{FB1318FC-81C5-4401-B261-1CDB932A8832}" destId="{1819A30B-06B4-40AA-9CE4-B5CD05FE1AD2}" srcOrd="7" destOrd="0" presId="urn:microsoft.com/office/officeart/2008/layout/LinedList"/>
    <dgm:cxn modelId="{C9085C83-7462-4B9E-BCFD-8317E8FCDB1C}" type="presParOf" srcId="{1819A30B-06B4-40AA-9CE4-B5CD05FE1AD2}" destId="{4FFB1F65-6322-4E9C-8683-023D9A1E3D09}" srcOrd="0" destOrd="0" presId="urn:microsoft.com/office/officeart/2008/layout/LinedList"/>
    <dgm:cxn modelId="{33EAAE1E-C7E5-4FBD-98C0-EB8D7D160DD2}" type="presParOf" srcId="{1819A30B-06B4-40AA-9CE4-B5CD05FE1AD2}" destId="{A7357BC0-FD86-4D39-BADB-1ABA7D66322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96E82A9-F8CD-4DB4-BD4B-A72D93BB727A}" type="doc">
      <dgm:prSet loTypeId="urn:microsoft.com/office/officeart/2008/layout/LinedList" loCatId="list" qsTypeId="urn:microsoft.com/office/officeart/2005/8/quickstyle/simple4" qsCatId="simple" csTypeId="urn:microsoft.com/office/officeart/2005/8/colors/colorful2" csCatId="colorful" phldr="1"/>
      <dgm:spPr/>
      <dgm:t>
        <a:bodyPr/>
        <a:lstStyle/>
        <a:p>
          <a:endParaRPr lang="en-US"/>
        </a:p>
      </dgm:t>
    </dgm:pt>
    <dgm:pt modelId="{AE186E30-157C-42D4-A288-A2553C96C18A}">
      <dgm:prSet custT="1"/>
      <dgm:spPr/>
      <dgm:t>
        <a:bodyPr/>
        <a:lstStyle/>
        <a:p>
          <a:r>
            <a:rPr lang="en-US" sz="2400" b="0" i="0" baseline="0" dirty="0"/>
            <a:t>Lutheran tradition calls for support of civil authority but also call it to account when it falls short in serving the common good </a:t>
          </a:r>
          <a:r>
            <a:rPr lang="en-US" sz="1800" b="0" i="0" baseline="0" dirty="0"/>
            <a:t>(Article 21</a:t>
          </a:r>
          <a:r>
            <a:rPr lang="en-US" sz="2400" b="0" i="0" baseline="0" dirty="0"/>
            <a:t>).</a:t>
          </a:r>
          <a:endParaRPr lang="en-US" sz="2400" dirty="0"/>
        </a:p>
      </dgm:t>
    </dgm:pt>
    <dgm:pt modelId="{DC118F2C-5AC5-418D-9611-6F8A09376E0E}" type="parTrans" cxnId="{3775C409-EB2E-4F5F-9664-535E8D8FD810}">
      <dgm:prSet/>
      <dgm:spPr/>
      <dgm:t>
        <a:bodyPr/>
        <a:lstStyle/>
        <a:p>
          <a:endParaRPr lang="en-US"/>
        </a:p>
      </dgm:t>
    </dgm:pt>
    <dgm:pt modelId="{6659EFCE-68E6-4203-8DC3-2CB491764387}" type="sibTrans" cxnId="{3775C409-EB2E-4F5F-9664-535E8D8FD810}">
      <dgm:prSet/>
      <dgm:spPr/>
      <dgm:t>
        <a:bodyPr/>
        <a:lstStyle/>
        <a:p>
          <a:endParaRPr lang="en-US"/>
        </a:p>
      </dgm:t>
    </dgm:pt>
    <dgm:pt modelId="{C5C37602-B0FE-49D3-8398-B0D72F4BED34}">
      <dgm:prSet custT="1"/>
      <dgm:spPr/>
      <dgm:t>
        <a:bodyPr/>
        <a:lstStyle/>
        <a:p>
          <a:r>
            <a:rPr lang="en-US" sz="2400" dirty="0"/>
            <a:t>The ELCA constitution calls the church to join with civil authorities in mutual endeavor to address human needs, recognizing that working with government includes “advocating for change in policies and programs that harm people and creation” </a:t>
          </a:r>
          <a:r>
            <a:rPr lang="en-US" sz="1800" dirty="0"/>
            <a:t>(Article 36, p. 53).</a:t>
          </a:r>
        </a:p>
      </dgm:t>
    </dgm:pt>
    <dgm:pt modelId="{069DB45D-ED3F-4F95-A97E-170F8FFA06B9}" type="parTrans" cxnId="{94A4AC18-7661-4844-B382-138C17176FC7}">
      <dgm:prSet/>
      <dgm:spPr/>
      <dgm:t>
        <a:bodyPr/>
        <a:lstStyle/>
        <a:p>
          <a:endParaRPr lang="en-US"/>
        </a:p>
      </dgm:t>
    </dgm:pt>
    <dgm:pt modelId="{8B368A5F-2B8E-4727-83D8-DD10A39B56E3}" type="sibTrans" cxnId="{94A4AC18-7661-4844-B382-138C17176FC7}">
      <dgm:prSet/>
      <dgm:spPr/>
      <dgm:t>
        <a:bodyPr/>
        <a:lstStyle/>
        <a:p>
          <a:endParaRPr lang="en-US"/>
        </a:p>
      </dgm:t>
    </dgm:pt>
    <dgm:pt modelId="{12A5C432-C204-444E-8EC6-0E2D258B54B2}">
      <dgm:prSet custT="1"/>
      <dgm:spPr/>
      <dgm:t>
        <a:bodyPr/>
        <a:lstStyle/>
        <a:p>
          <a:endParaRPr lang="en-US" sz="1600" dirty="0"/>
        </a:p>
        <a:p>
          <a:r>
            <a:rPr lang="en-US" sz="2300" dirty="0"/>
            <a:t>The ELCA supports the Johnson Amendment that prohibits churches and religious leaders from supporting specific candidates or parties; individuals may support candidates and parties, but not speak for the church </a:t>
          </a:r>
          <a:r>
            <a:rPr lang="en-US" sz="1800" dirty="0"/>
            <a:t>(Article 36). </a:t>
          </a:r>
        </a:p>
      </dgm:t>
    </dgm:pt>
    <dgm:pt modelId="{4862B980-D962-4EF3-B91B-4FEA6EE6D393}" type="parTrans" cxnId="{549C1570-CFAC-4D9F-BF83-906050681C40}">
      <dgm:prSet/>
      <dgm:spPr/>
      <dgm:t>
        <a:bodyPr/>
        <a:lstStyle/>
        <a:p>
          <a:endParaRPr lang="en-US"/>
        </a:p>
      </dgm:t>
    </dgm:pt>
    <dgm:pt modelId="{7095D2E4-56B5-4956-A58A-6BDF44F3EFAE}" type="sibTrans" cxnId="{549C1570-CFAC-4D9F-BF83-906050681C40}">
      <dgm:prSet/>
      <dgm:spPr/>
      <dgm:t>
        <a:bodyPr/>
        <a:lstStyle/>
        <a:p>
          <a:endParaRPr lang="en-US"/>
        </a:p>
      </dgm:t>
    </dgm:pt>
    <dgm:pt modelId="{8EB3F2B8-EF7A-4E72-B4DE-A3A64AF3673C}" type="pres">
      <dgm:prSet presAssocID="{196E82A9-F8CD-4DB4-BD4B-A72D93BB727A}" presName="vert0" presStyleCnt="0">
        <dgm:presLayoutVars>
          <dgm:dir/>
          <dgm:animOne val="branch"/>
          <dgm:animLvl val="lvl"/>
        </dgm:presLayoutVars>
      </dgm:prSet>
      <dgm:spPr/>
    </dgm:pt>
    <dgm:pt modelId="{6DDBED96-1A1E-48A0-896E-046DA4B4839F}" type="pres">
      <dgm:prSet presAssocID="{AE186E30-157C-42D4-A288-A2553C96C18A}" presName="thickLine" presStyleLbl="alignNode1" presStyleIdx="0" presStyleCnt="3"/>
      <dgm:spPr/>
    </dgm:pt>
    <dgm:pt modelId="{A330DCE1-94DC-4CAB-9E82-9205531CB37A}" type="pres">
      <dgm:prSet presAssocID="{AE186E30-157C-42D4-A288-A2553C96C18A}" presName="horz1" presStyleCnt="0"/>
      <dgm:spPr/>
    </dgm:pt>
    <dgm:pt modelId="{CAC44A98-854F-43F0-89FE-2D3543BA854F}" type="pres">
      <dgm:prSet presAssocID="{AE186E30-157C-42D4-A288-A2553C96C18A}" presName="tx1" presStyleLbl="revTx" presStyleIdx="0" presStyleCnt="3"/>
      <dgm:spPr/>
    </dgm:pt>
    <dgm:pt modelId="{C3F722BB-E4ED-4222-8D14-4826AB757106}" type="pres">
      <dgm:prSet presAssocID="{AE186E30-157C-42D4-A288-A2553C96C18A}" presName="vert1" presStyleCnt="0"/>
      <dgm:spPr/>
    </dgm:pt>
    <dgm:pt modelId="{12FACB69-65F3-4D63-93F7-77C50A33AAA6}" type="pres">
      <dgm:prSet presAssocID="{C5C37602-B0FE-49D3-8398-B0D72F4BED34}" presName="thickLine" presStyleLbl="alignNode1" presStyleIdx="1" presStyleCnt="3"/>
      <dgm:spPr/>
    </dgm:pt>
    <dgm:pt modelId="{5834BCBB-7D82-4374-87F4-D663214DAE00}" type="pres">
      <dgm:prSet presAssocID="{C5C37602-B0FE-49D3-8398-B0D72F4BED34}" presName="horz1" presStyleCnt="0"/>
      <dgm:spPr/>
    </dgm:pt>
    <dgm:pt modelId="{8046A143-FD32-416D-B626-1173C028DE99}" type="pres">
      <dgm:prSet presAssocID="{C5C37602-B0FE-49D3-8398-B0D72F4BED34}" presName="tx1" presStyleLbl="revTx" presStyleIdx="1" presStyleCnt="3"/>
      <dgm:spPr/>
    </dgm:pt>
    <dgm:pt modelId="{461821EC-2D8E-4E09-9F6A-C2C24F469A2B}" type="pres">
      <dgm:prSet presAssocID="{C5C37602-B0FE-49D3-8398-B0D72F4BED34}" presName="vert1" presStyleCnt="0"/>
      <dgm:spPr/>
    </dgm:pt>
    <dgm:pt modelId="{D0F82894-7DDF-4912-81A4-3C1DE089A412}" type="pres">
      <dgm:prSet presAssocID="{12A5C432-C204-444E-8EC6-0E2D258B54B2}" presName="thickLine" presStyleLbl="alignNode1" presStyleIdx="2" presStyleCnt="3"/>
      <dgm:spPr/>
    </dgm:pt>
    <dgm:pt modelId="{38D1AC06-5C4B-4997-91DE-7496FFB948CC}" type="pres">
      <dgm:prSet presAssocID="{12A5C432-C204-444E-8EC6-0E2D258B54B2}" presName="horz1" presStyleCnt="0"/>
      <dgm:spPr/>
    </dgm:pt>
    <dgm:pt modelId="{B24AD61B-C8E3-44B6-9AC6-DB9BE155CAAD}" type="pres">
      <dgm:prSet presAssocID="{12A5C432-C204-444E-8EC6-0E2D258B54B2}" presName="tx1" presStyleLbl="revTx" presStyleIdx="2" presStyleCnt="3"/>
      <dgm:spPr/>
    </dgm:pt>
    <dgm:pt modelId="{80601689-E20C-4B45-BA38-A0A4A15FD2FF}" type="pres">
      <dgm:prSet presAssocID="{12A5C432-C204-444E-8EC6-0E2D258B54B2}" presName="vert1" presStyleCnt="0"/>
      <dgm:spPr/>
    </dgm:pt>
  </dgm:ptLst>
  <dgm:cxnLst>
    <dgm:cxn modelId="{3775C409-EB2E-4F5F-9664-535E8D8FD810}" srcId="{196E82A9-F8CD-4DB4-BD4B-A72D93BB727A}" destId="{AE186E30-157C-42D4-A288-A2553C96C18A}" srcOrd="0" destOrd="0" parTransId="{DC118F2C-5AC5-418D-9611-6F8A09376E0E}" sibTransId="{6659EFCE-68E6-4203-8DC3-2CB491764387}"/>
    <dgm:cxn modelId="{94A4AC18-7661-4844-B382-138C17176FC7}" srcId="{196E82A9-F8CD-4DB4-BD4B-A72D93BB727A}" destId="{C5C37602-B0FE-49D3-8398-B0D72F4BED34}" srcOrd="1" destOrd="0" parTransId="{069DB45D-ED3F-4F95-A97E-170F8FFA06B9}" sibTransId="{8B368A5F-2B8E-4727-83D8-DD10A39B56E3}"/>
    <dgm:cxn modelId="{549C1570-CFAC-4D9F-BF83-906050681C40}" srcId="{196E82A9-F8CD-4DB4-BD4B-A72D93BB727A}" destId="{12A5C432-C204-444E-8EC6-0E2D258B54B2}" srcOrd="2" destOrd="0" parTransId="{4862B980-D962-4EF3-B91B-4FEA6EE6D393}" sibTransId="{7095D2E4-56B5-4956-A58A-6BDF44F3EFAE}"/>
    <dgm:cxn modelId="{F5622A80-34CA-43B6-8CD3-7D72DE58BD23}" type="presOf" srcId="{12A5C432-C204-444E-8EC6-0E2D258B54B2}" destId="{B24AD61B-C8E3-44B6-9AC6-DB9BE155CAAD}" srcOrd="0" destOrd="0" presId="urn:microsoft.com/office/officeart/2008/layout/LinedList"/>
    <dgm:cxn modelId="{E59BC59B-6083-42DF-9C18-9804F0AA38EB}" type="presOf" srcId="{C5C37602-B0FE-49D3-8398-B0D72F4BED34}" destId="{8046A143-FD32-416D-B626-1173C028DE99}" srcOrd="0" destOrd="0" presId="urn:microsoft.com/office/officeart/2008/layout/LinedList"/>
    <dgm:cxn modelId="{8C0B219D-EF2D-40A3-97D0-0353E9B09295}" type="presOf" srcId="{196E82A9-F8CD-4DB4-BD4B-A72D93BB727A}" destId="{8EB3F2B8-EF7A-4E72-B4DE-A3A64AF3673C}" srcOrd="0" destOrd="0" presId="urn:microsoft.com/office/officeart/2008/layout/LinedList"/>
    <dgm:cxn modelId="{DE130BCD-1E77-472A-816B-DD9A96F8E81E}" type="presOf" srcId="{AE186E30-157C-42D4-A288-A2553C96C18A}" destId="{CAC44A98-854F-43F0-89FE-2D3543BA854F}" srcOrd="0" destOrd="0" presId="urn:microsoft.com/office/officeart/2008/layout/LinedList"/>
    <dgm:cxn modelId="{6629A387-910F-42D2-B8DB-F9BB63681019}" type="presParOf" srcId="{8EB3F2B8-EF7A-4E72-B4DE-A3A64AF3673C}" destId="{6DDBED96-1A1E-48A0-896E-046DA4B4839F}" srcOrd="0" destOrd="0" presId="urn:microsoft.com/office/officeart/2008/layout/LinedList"/>
    <dgm:cxn modelId="{363B018E-B6E1-4F15-896F-AABCEA7F55A8}" type="presParOf" srcId="{8EB3F2B8-EF7A-4E72-B4DE-A3A64AF3673C}" destId="{A330DCE1-94DC-4CAB-9E82-9205531CB37A}" srcOrd="1" destOrd="0" presId="urn:microsoft.com/office/officeart/2008/layout/LinedList"/>
    <dgm:cxn modelId="{5F88D316-766A-42AD-AFBF-B966264D2A4F}" type="presParOf" srcId="{A330DCE1-94DC-4CAB-9E82-9205531CB37A}" destId="{CAC44A98-854F-43F0-89FE-2D3543BA854F}" srcOrd="0" destOrd="0" presId="urn:microsoft.com/office/officeart/2008/layout/LinedList"/>
    <dgm:cxn modelId="{DBB44B4B-E911-4812-8214-D85ADEC0AA3E}" type="presParOf" srcId="{A330DCE1-94DC-4CAB-9E82-9205531CB37A}" destId="{C3F722BB-E4ED-4222-8D14-4826AB757106}" srcOrd="1" destOrd="0" presId="urn:microsoft.com/office/officeart/2008/layout/LinedList"/>
    <dgm:cxn modelId="{9693D891-D8C8-425C-B573-868C87B09569}" type="presParOf" srcId="{8EB3F2B8-EF7A-4E72-B4DE-A3A64AF3673C}" destId="{12FACB69-65F3-4D63-93F7-77C50A33AAA6}" srcOrd="2" destOrd="0" presId="urn:microsoft.com/office/officeart/2008/layout/LinedList"/>
    <dgm:cxn modelId="{D0C3413C-99D5-4ACC-8B4F-D5D38878776B}" type="presParOf" srcId="{8EB3F2B8-EF7A-4E72-B4DE-A3A64AF3673C}" destId="{5834BCBB-7D82-4374-87F4-D663214DAE00}" srcOrd="3" destOrd="0" presId="urn:microsoft.com/office/officeart/2008/layout/LinedList"/>
    <dgm:cxn modelId="{64539854-37E2-4FF9-93A1-D7FD678FC7A1}" type="presParOf" srcId="{5834BCBB-7D82-4374-87F4-D663214DAE00}" destId="{8046A143-FD32-416D-B626-1173C028DE99}" srcOrd="0" destOrd="0" presId="urn:microsoft.com/office/officeart/2008/layout/LinedList"/>
    <dgm:cxn modelId="{3E8E34F5-390E-4B1F-BACE-6D19AA88B917}" type="presParOf" srcId="{5834BCBB-7D82-4374-87F4-D663214DAE00}" destId="{461821EC-2D8E-4E09-9F6A-C2C24F469A2B}" srcOrd="1" destOrd="0" presId="urn:microsoft.com/office/officeart/2008/layout/LinedList"/>
    <dgm:cxn modelId="{55B71BDA-2EA3-47F9-B28F-61C5CC83FDBB}" type="presParOf" srcId="{8EB3F2B8-EF7A-4E72-B4DE-A3A64AF3673C}" destId="{D0F82894-7DDF-4912-81A4-3C1DE089A412}" srcOrd="4" destOrd="0" presId="urn:microsoft.com/office/officeart/2008/layout/LinedList"/>
    <dgm:cxn modelId="{514BBED9-83B7-477C-8E11-9EFD2ED429DC}" type="presParOf" srcId="{8EB3F2B8-EF7A-4E72-B4DE-A3A64AF3673C}" destId="{38D1AC06-5C4B-4997-91DE-7496FFB948CC}" srcOrd="5" destOrd="0" presId="urn:microsoft.com/office/officeart/2008/layout/LinedList"/>
    <dgm:cxn modelId="{CDF1C868-4239-49F9-B0D3-DFC185A306BF}" type="presParOf" srcId="{38D1AC06-5C4B-4997-91DE-7496FFB948CC}" destId="{B24AD61B-C8E3-44B6-9AC6-DB9BE155CAAD}" srcOrd="0" destOrd="0" presId="urn:microsoft.com/office/officeart/2008/layout/LinedList"/>
    <dgm:cxn modelId="{F0587832-C0A8-4FE6-A97A-C2095ECD3AB3}" type="presParOf" srcId="{38D1AC06-5C4B-4997-91DE-7496FFB948CC}" destId="{80601689-E20C-4B45-BA38-A0A4A15FD2F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CBD5A0F-E8DC-4CBD-AC77-09D4F630144B}"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en-US"/>
        </a:p>
      </dgm:t>
    </dgm:pt>
    <dgm:pt modelId="{5115743C-0FA6-4F52-91DD-6C6825AA04DF}">
      <dgm:prSet custT="1"/>
      <dgm:spPr/>
      <dgm:t>
        <a:bodyPr/>
        <a:lstStyle/>
        <a:p>
          <a:r>
            <a:rPr lang="en-US" sz="2200" dirty="0">
              <a:latin typeface="Century Gothic" panose="020B0502020202020204" pitchFamily="34" charset="0"/>
            </a:rPr>
            <a:t>Based on the definitions of terms and the explanations in these articles, how do you understand the role of the church and the role of the government and their interaction?</a:t>
          </a:r>
        </a:p>
      </dgm:t>
    </dgm:pt>
    <dgm:pt modelId="{C1EF08D9-EC96-4794-A783-1484239D8B40}" type="parTrans" cxnId="{E5B5189B-6EA0-4BDB-95B0-BE2C3D7315D7}">
      <dgm:prSet/>
      <dgm:spPr/>
      <dgm:t>
        <a:bodyPr/>
        <a:lstStyle/>
        <a:p>
          <a:endParaRPr lang="en-US"/>
        </a:p>
      </dgm:t>
    </dgm:pt>
    <dgm:pt modelId="{382BA6BF-472A-4C53-93D4-F0452DD260D7}" type="sibTrans" cxnId="{E5B5189B-6EA0-4BDB-95B0-BE2C3D7315D7}">
      <dgm:prSet/>
      <dgm:spPr/>
      <dgm:t>
        <a:bodyPr/>
        <a:lstStyle/>
        <a:p>
          <a:endParaRPr lang="en-US"/>
        </a:p>
      </dgm:t>
    </dgm:pt>
    <dgm:pt modelId="{9A308577-EF44-48F8-9BE7-3090BAA6CC47}">
      <dgm:prSet custT="1"/>
      <dgm:spPr/>
      <dgm:t>
        <a:bodyPr/>
        <a:lstStyle/>
        <a:p>
          <a:r>
            <a:rPr lang="en-US" sz="2100" dirty="0">
              <a:latin typeface="Century Gothic" panose="020B0502020202020204" pitchFamily="34" charset="0"/>
            </a:rPr>
            <a:t>Article 35 states, “Sometimes, however, ‘working with’ entails critical challenges to government, such as advocating for change in policies and programs that harm people and creation.” What can help you discern when to critically challenge government and advocate for change?</a:t>
          </a:r>
        </a:p>
      </dgm:t>
    </dgm:pt>
    <dgm:pt modelId="{60848F95-2504-4C52-A6EA-3DB65EC57349}" type="parTrans" cxnId="{12AADEA6-C3D1-47C1-8A5E-A48BCEB93ABE}">
      <dgm:prSet/>
      <dgm:spPr/>
      <dgm:t>
        <a:bodyPr/>
        <a:lstStyle/>
        <a:p>
          <a:endParaRPr lang="en-US"/>
        </a:p>
      </dgm:t>
    </dgm:pt>
    <dgm:pt modelId="{DC1485FF-22AC-4104-969A-06B0D80B7904}" type="sibTrans" cxnId="{12AADEA6-C3D1-47C1-8A5E-A48BCEB93ABE}">
      <dgm:prSet/>
      <dgm:spPr/>
      <dgm:t>
        <a:bodyPr/>
        <a:lstStyle/>
        <a:p>
          <a:endParaRPr lang="en-US"/>
        </a:p>
      </dgm:t>
    </dgm:pt>
    <dgm:pt modelId="{192B0B93-A54D-4BDB-80FE-3E560443E3B9}">
      <dgm:prSet custT="1"/>
      <dgm:spPr/>
      <dgm:t>
        <a:bodyPr/>
        <a:lstStyle/>
        <a:p>
          <a:endParaRPr lang="en-US" sz="500" dirty="0">
            <a:latin typeface="Century Gothic" panose="020B0502020202020204" pitchFamily="34" charset="0"/>
          </a:endParaRPr>
        </a:p>
        <a:p>
          <a:endParaRPr lang="en-US" sz="600" dirty="0">
            <a:latin typeface="Century Gothic" panose="020B0502020202020204" pitchFamily="34" charset="0"/>
          </a:endParaRPr>
        </a:p>
        <a:p>
          <a:r>
            <a:rPr lang="en-US" sz="2200" dirty="0">
              <a:latin typeface="Century Gothic" panose="020B0502020202020204" pitchFamily="34" charset="0"/>
            </a:rPr>
            <a:t>How do you distinguish between the need for the church and its leaders to champion values of God’s purposes for justice and the prohibition against supporting particular candidates or political parties?</a:t>
          </a:r>
        </a:p>
      </dgm:t>
    </dgm:pt>
    <dgm:pt modelId="{AECF3E66-F96A-440E-9B14-A464734AEC7B}" type="parTrans" cxnId="{36102924-293B-4B2F-9EE8-6654573C75E6}">
      <dgm:prSet/>
      <dgm:spPr/>
      <dgm:t>
        <a:bodyPr/>
        <a:lstStyle/>
        <a:p>
          <a:endParaRPr lang="en-US"/>
        </a:p>
      </dgm:t>
    </dgm:pt>
    <dgm:pt modelId="{F4C24DE6-2D2F-4695-844F-D8FBF6231023}" type="sibTrans" cxnId="{36102924-293B-4B2F-9EE8-6654573C75E6}">
      <dgm:prSet/>
      <dgm:spPr/>
      <dgm:t>
        <a:bodyPr/>
        <a:lstStyle/>
        <a:p>
          <a:endParaRPr lang="en-US"/>
        </a:p>
      </dgm:t>
    </dgm:pt>
    <dgm:pt modelId="{B3AFBB87-77FC-45B8-9F23-F481B9A9498A}">
      <dgm:prSet custT="1"/>
      <dgm:spPr/>
      <dgm:t>
        <a:bodyPr/>
        <a:lstStyle/>
        <a:p>
          <a:r>
            <a:rPr lang="en-US" sz="2200" dirty="0">
              <a:latin typeface="Century Gothic" panose="020B0502020202020204" pitchFamily="34" charset="0"/>
            </a:rPr>
            <a:t>As we have engaged in this study of the social statement, has your understanding changed of your role in civic life and/or the role of your congregation and the larger church? If so, how?</a:t>
          </a:r>
        </a:p>
      </dgm:t>
    </dgm:pt>
    <dgm:pt modelId="{5567953E-056A-415B-9740-6EB00F9EE1F3}" type="parTrans" cxnId="{D35B762D-7B2D-4A4A-9F11-181B95B3D2CE}">
      <dgm:prSet/>
      <dgm:spPr/>
      <dgm:t>
        <a:bodyPr/>
        <a:lstStyle/>
        <a:p>
          <a:endParaRPr lang="en-US"/>
        </a:p>
      </dgm:t>
    </dgm:pt>
    <dgm:pt modelId="{D8BEDCF9-3CB4-4E01-897F-0E5F0032CDBF}" type="sibTrans" cxnId="{D35B762D-7B2D-4A4A-9F11-181B95B3D2CE}">
      <dgm:prSet/>
      <dgm:spPr/>
      <dgm:t>
        <a:bodyPr/>
        <a:lstStyle/>
        <a:p>
          <a:endParaRPr lang="en-US"/>
        </a:p>
      </dgm:t>
    </dgm:pt>
    <dgm:pt modelId="{927A63EF-2C4B-4188-945C-5E3546691581}" type="pres">
      <dgm:prSet presAssocID="{8CBD5A0F-E8DC-4CBD-AC77-09D4F630144B}" presName="vert0" presStyleCnt="0">
        <dgm:presLayoutVars>
          <dgm:dir/>
          <dgm:animOne val="branch"/>
          <dgm:animLvl val="lvl"/>
        </dgm:presLayoutVars>
      </dgm:prSet>
      <dgm:spPr/>
    </dgm:pt>
    <dgm:pt modelId="{BEEABCA5-DFAD-4A7F-AF44-614E9E0D555B}" type="pres">
      <dgm:prSet presAssocID="{5115743C-0FA6-4F52-91DD-6C6825AA04DF}" presName="thickLine" presStyleLbl="alignNode1" presStyleIdx="0" presStyleCnt="4" custLinFactNeighborX="-538" custLinFactNeighborY="-22535"/>
      <dgm:spPr/>
    </dgm:pt>
    <dgm:pt modelId="{9ED225D4-14FD-4AB8-9CE7-B302A597306C}" type="pres">
      <dgm:prSet presAssocID="{5115743C-0FA6-4F52-91DD-6C6825AA04DF}" presName="horz1" presStyleCnt="0"/>
      <dgm:spPr/>
    </dgm:pt>
    <dgm:pt modelId="{B7D8FABB-B7BB-4204-9891-C040FC1F398D}" type="pres">
      <dgm:prSet presAssocID="{5115743C-0FA6-4F52-91DD-6C6825AA04DF}" presName="tx1" presStyleLbl="revTx" presStyleIdx="0" presStyleCnt="4"/>
      <dgm:spPr/>
    </dgm:pt>
    <dgm:pt modelId="{CFBF66A4-E720-4413-B07C-AC9A982CF49B}" type="pres">
      <dgm:prSet presAssocID="{5115743C-0FA6-4F52-91DD-6C6825AA04DF}" presName="vert1" presStyleCnt="0"/>
      <dgm:spPr/>
    </dgm:pt>
    <dgm:pt modelId="{A67A6436-1731-4D24-A3E8-ABEBFDF12B5A}" type="pres">
      <dgm:prSet presAssocID="{9A308577-EF44-48F8-9BE7-3090BAA6CC47}" presName="thickLine" presStyleLbl="alignNode1" presStyleIdx="1" presStyleCnt="4" custLinFactNeighborX="0" custLinFactNeighborY="-11257"/>
      <dgm:spPr/>
    </dgm:pt>
    <dgm:pt modelId="{CF472AD1-A7D7-4142-B753-B54A60E6B1FA}" type="pres">
      <dgm:prSet presAssocID="{9A308577-EF44-48F8-9BE7-3090BAA6CC47}" presName="horz1" presStyleCnt="0"/>
      <dgm:spPr/>
    </dgm:pt>
    <dgm:pt modelId="{EF04A052-58D1-42CB-A096-B39068269EB2}" type="pres">
      <dgm:prSet presAssocID="{9A308577-EF44-48F8-9BE7-3090BAA6CC47}" presName="tx1" presStyleLbl="revTx" presStyleIdx="1" presStyleCnt="4"/>
      <dgm:spPr/>
    </dgm:pt>
    <dgm:pt modelId="{73C8E009-E349-467C-B610-EB6354DD64F6}" type="pres">
      <dgm:prSet presAssocID="{9A308577-EF44-48F8-9BE7-3090BAA6CC47}" presName="vert1" presStyleCnt="0"/>
      <dgm:spPr/>
    </dgm:pt>
    <dgm:pt modelId="{BE15CA11-9DA2-4A28-8F62-E0B411AA4CA6}" type="pres">
      <dgm:prSet presAssocID="{192B0B93-A54D-4BDB-80FE-3E560443E3B9}" presName="thickLine" presStyleLbl="alignNode1" presStyleIdx="2" presStyleCnt="4" custLinFactNeighborX="0" custLinFactNeighborY="8960"/>
      <dgm:spPr/>
    </dgm:pt>
    <dgm:pt modelId="{CAE1A460-7C2D-49EF-94AA-0B16F84321F6}" type="pres">
      <dgm:prSet presAssocID="{192B0B93-A54D-4BDB-80FE-3E560443E3B9}" presName="horz1" presStyleCnt="0"/>
      <dgm:spPr/>
    </dgm:pt>
    <dgm:pt modelId="{A42531F8-74E2-4617-A1DE-9BB5BE4C4D6F}" type="pres">
      <dgm:prSet presAssocID="{192B0B93-A54D-4BDB-80FE-3E560443E3B9}" presName="tx1" presStyleLbl="revTx" presStyleIdx="2" presStyleCnt="4"/>
      <dgm:spPr/>
    </dgm:pt>
    <dgm:pt modelId="{E21F9A33-3F45-43DC-B4FD-670B66752B0C}" type="pres">
      <dgm:prSet presAssocID="{192B0B93-A54D-4BDB-80FE-3E560443E3B9}" presName="vert1" presStyleCnt="0"/>
      <dgm:spPr/>
    </dgm:pt>
    <dgm:pt modelId="{573CE1CE-1731-4EA6-933F-27182FB2B59A}" type="pres">
      <dgm:prSet presAssocID="{B3AFBB87-77FC-45B8-9F23-F481B9A9498A}" presName="thickLine" presStyleLbl="alignNode1" presStyleIdx="3" presStyleCnt="4"/>
      <dgm:spPr/>
    </dgm:pt>
    <dgm:pt modelId="{61F59848-A2DF-4A46-87E1-F8360342EEB2}" type="pres">
      <dgm:prSet presAssocID="{B3AFBB87-77FC-45B8-9F23-F481B9A9498A}" presName="horz1" presStyleCnt="0"/>
      <dgm:spPr/>
    </dgm:pt>
    <dgm:pt modelId="{BC8CF6B7-5CB1-4B0A-A459-E57C9DB1F7FE}" type="pres">
      <dgm:prSet presAssocID="{B3AFBB87-77FC-45B8-9F23-F481B9A9498A}" presName="tx1" presStyleLbl="revTx" presStyleIdx="3" presStyleCnt="4" custLinFactNeighborX="0" custLinFactNeighborY="9355"/>
      <dgm:spPr/>
    </dgm:pt>
    <dgm:pt modelId="{E7ECF124-76CF-415C-BC0D-9DDC028DC694}" type="pres">
      <dgm:prSet presAssocID="{B3AFBB87-77FC-45B8-9F23-F481B9A9498A}" presName="vert1" presStyleCnt="0"/>
      <dgm:spPr/>
    </dgm:pt>
  </dgm:ptLst>
  <dgm:cxnLst>
    <dgm:cxn modelId="{71EFF511-7795-4757-9EB3-EEC9EF02AA87}" type="presOf" srcId="{9A308577-EF44-48F8-9BE7-3090BAA6CC47}" destId="{EF04A052-58D1-42CB-A096-B39068269EB2}" srcOrd="0" destOrd="0" presId="urn:microsoft.com/office/officeart/2008/layout/LinedList"/>
    <dgm:cxn modelId="{36102924-293B-4B2F-9EE8-6654573C75E6}" srcId="{8CBD5A0F-E8DC-4CBD-AC77-09D4F630144B}" destId="{192B0B93-A54D-4BDB-80FE-3E560443E3B9}" srcOrd="2" destOrd="0" parTransId="{AECF3E66-F96A-440E-9B14-A464734AEC7B}" sibTransId="{F4C24DE6-2D2F-4695-844F-D8FBF6231023}"/>
    <dgm:cxn modelId="{15987228-409D-4A66-B830-621312906B8D}" type="presOf" srcId="{B3AFBB87-77FC-45B8-9F23-F481B9A9498A}" destId="{BC8CF6B7-5CB1-4B0A-A459-E57C9DB1F7FE}" srcOrd="0" destOrd="0" presId="urn:microsoft.com/office/officeart/2008/layout/LinedList"/>
    <dgm:cxn modelId="{32AFFE2C-3C55-43C9-94A3-ED6572A58AB8}" type="presOf" srcId="{192B0B93-A54D-4BDB-80FE-3E560443E3B9}" destId="{A42531F8-74E2-4617-A1DE-9BB5BE4C4D6F}" srcOrd="0" destOrd="0" presId="urn:microsoft.com/office/officeart/2008/layout/LinedList"/>
    <dgm:cxn modelId="{D35B762D-7B2D-4A4A-9F11-181B95B3D2CE}" srcId="{8CBD5A0F-E8DC-4CBD-AC77-09D4F630144B}" destId="{B3AFBB87-77FC-45B8-9F23-F481B9A9498A}" srcOrd="3" destOrd="0" parTransId="{5567953E-056A-415B-9740-6EB00F9EE1F3}" sibTransId="{D8BEDCF9-3CB4-4E01-897F-0E5F0032CDBF}"/>
    <dgm:cxn modelId="{E5B5189B-6EA0-4BDB-95B0-BE2C3D7315D7}" srcId="{8CBD5A0F-E8DC-4CBD-AC77-09D4F630144B}" destId="{5115743C-0FA6-4F52-91DD-6C6825AA04DF}" srcOrd="0" destOrd="0" parTransId="{C1EF08D9-EC96-4794-A783-1484239D8B40}" sibTransId="{382BA6BF-472A-4C53-93D4-F0452DD260D7}"/>
    <dgm:cxn modelId="{12AADEA6-C3D1-47C1-8A5E-A48BCEB93ABE}" srcId="{8CBD5A0F-E8DC-4CBD-AC77-09D4F630144B}" destId="{9A308577-EF44-48F8-9BE7-3090BAA6CC47}" srcOrd="1" destOrd="0" parTransId="{60848F95-2504-4C52-A6EA-3DB65EC57349}" sibTransId="{DC1485FF-22AC-4104-969A-06B0D80B7904}"/>
    <dgm:cxn modelId="{C3F071F9-49D1-473F-BFDB-FB2CDAA36866}" type="presOf" srcId="{5115743C-0FA6-4F52-91DD-6C6825AA04DF}" destId="{B7D8FABB-B7BB-4204-9891-C040FC1F398D}" srcOrd="0" destOrd="0" presId="urn:microsoft.com/office/officeart/2008/layout/LinedList"/>
    <dgm:cxn modelId="{CC354DFB-ECD8-4DEB-ADAE-53F668E1C474}" type="presOf" srcId="{8CBD5A0F-E8DC-4CBD-AC77-09D4F630144B}" destId="{927A63EF-2C4B-4188-945C-5E3546691581}" srcOrd="0" destOrd="0" presId="urn:microsoft.com/office/officeart/2008/layout/LinedList"/>
    <dgm:cxn modelId="{A1CBDEF3-D311-4122-B0BB-43454ADCE1F4}" type="presParOf" srcId="{927A63EF-2C4B-4188-945C-5E3546691581}" destId="{BEEABCA5-DFAD-4A7F-AF44-614E9E0D555B}" srcOrd="0" destOrd="0" presId="urn:microsoft.com/office/officeart/2008/layout/LinedList"/>
    <dgm:cxn modelId="{676CFBBC-6CD4-469B-A167-4B7182307762}" type="presParOf" srcId="{927A63EF-2C4B-4188-945C-5E3546691581}" destId="{9ED225D4-14FD-4AB8-9CE7-B302A597306C}" srcOrd="1" destOrd="0" presId="urn:microsoft.com/office/officeart/2008/layout/LinedList"/>
    <dgm:cxn modelId="{4494A0C8-1914-4B64-8EF6-8244073A5C81}" type="presParOf" srcId="{9ED225D4-14FD-4AB8-9CE7-B302A597306C}" destId="{B7D8FABB-B7BB-4204-9891-C040FC1F398D}" srcOrd="0" destOrd="0" presId="urn:microsoft.com/office/officeart/2008/layout/LinedList"/>
    <dgm:cxn modelId="{FCD5CB0B-8760-4F0D-ABBC-541C5B943DFA}" type="presParOf" srcId="{9ED225D4-14FD-4AB8-9CE7-B302A597306C}" destId="{CFBF66A4-E720-4413-B07C-AC9A982CF49B}" srcOrd="1" destOrd="0" presId="urn:microsoft.com/office/officeart/2008/layout/LinedList"/>
    <dgm:cxn modelId="{2E868312-8B9A-43A9-BE90-A0C7F5F9E58A}" type="presParOf" srcId="{927A63EF-2C4B-4188-945C-5E3546691581}" destId="{A67A6436-1731-4D24-A3E8-ABEBFDF12B5A}" srcOrd="2" destOrd="0" presId="urn:microsoft.com/office/officeart/2008/layout/LinedList"/>
    <dgm:cxn modelId="{48BD4E61-06DB-4813-A698-E944201739BF}" type="presParOf" srcId="{927A63EF-2C4B-4188-945C-5E3546691581}" destId="{CF472AD1-A7D7-4142-B753-B54A60E6B1FA}" srcOrd="3" destOrd="0" presId="urn:microsoft.com/office/officeart/2008/layout/LinedList"/>
    <dgm:cxn modelId="{EE056D8C-4D83-475F-A832-C42EC4DF1623}" type="presParOf" srcId="{CF472AD1-A7D7-4142-B753-B54A60E6B1FA}" destId="{EF04A052-58D1-42CB-A096-B39068269EB2}" srcOrd="0" destOrd="0" presId="urn:microsoft.com/office/officeart/2008/layout/LinedList"/>
    <dgm:cxn modelId="{7F8E5ECA-587E-4C10-8059-D53BAC3E8280}" type="presParOf" srcId="{CF472AD1-A7D7-4142-B753-B54A60E6B1FA}" destId="{73C8E009-E349-467C-B610-EB6354DD64F6}" srcOrd="1" destOrd="0" presId="urn:microsoft.com/office/officeart/2008/layout/LinedList"/>
    <dgm:cxn modelId="{3556425B-846E-41DA-A43B-C6A83E383BEA}" type="presParOf" srcId="{927A63EF-2C4B-4188-945C-5E3546691581}" destId="{BE15CA11-9DA2-4A28-8F62-E0B411AA4CA6}" srcOrd="4" destOrd="0" presId="urn:microsoft.com/office/officeart/2008/layout/LinedList"/>
    <dgm:cxn modelId="{A729510E-B420-4FF7-9657-355F6CB17E21}" type="presParOf" srcId="{927A63EF-2C4B-4188-945C-5E3546691581}" destId="{CAE1A460-7C2D-49EF-94AA-0B16F84321F6}" srcOrd="5" destOrd="0" presId="urn:microsoft.com/office/officeart/2008/layout/LinedList"/>
    <dgm:cxn modelId="{71B867C7-4BAB-44F8-843D-42A7060CA29D}" type="presParOf" srcId="{CAE1A460-7C2D-49EF-94AA-0B16F84321F6}" destId="{A42531F8-74E2-4617-A1DE-9BB5BE4C4D6F}" srcOrd="0" destOrd="0" presId="urn:microsoft.com/office/officeart/2008/layout/LinedList"/>
    <dgm:cxn modelId="{64920786-1FDA-4A8B-98E9-D847BE235922}" type="presParOf" srcId="{CAE1A460-7C2D-49EF-94AA-0B16F84321F6}" destId="{E21F9A33-3F45-43DC-B4FD-670B66752B0C}" srcOrd="1" destOrd="0" presId="urn:microsoft.com/office/officeart/2008/layout/LinedList"/>
    <dgm:cxn modelId="{5629E9F9-1BBE-4F92-A51D-35F09896648E}" type="presParOf" srcId="{927A63EF-2C4B-4188-945C-5E3546691581}" destId="{573CE1CE-1731-4EA6-933F-27182FB2B59A}" srcOrd="6" destOrd="0" presId="urn:microsoft.com/office/officeart/2008/layout/LinedList"/>
    <dgm:cxn modelId="{4FC91530-A6E7-4549-B0CE-F8BE8B27418D}" type="presParOf" srcId="{927A63EF-2C4B-4188-945C-5E3546691581}" destId="{61F59848-A2DF-4A46-87E1-F8360342EEB2}" srcOrd="7" destOrd="0" presId="urn:microsoft.com/office/officeart/2008/layout/LinedList"/>
    <dgm:cxn modelId="{63DA1ECE-BF70-419D-8524-6E5E4CFBF18B}" type="presParOf" srcId="{61F59848-A2DF-4A46-87E1-F8360342EEB2}" destId="{BC8CF6B7-5CB1-4B0A-A459-E57C9DB1F7FE}" srcOrd="0" destOrd="0" presId="urn:microsoft.com/office/officeart/2008/layout/LinedList"/>
    <dgm:cxn modelId="{7763C9F4-B837-458F-AB8D-2C7FDB46B47F}" type="presParOf" srcId="{61F59848-A2DF-4A46-87E1-F8360342EEB2}" destId="{E7ECF124-76CF-415C-BC0D-9DDC028DC69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EAA111F-A3A8-4315-BCAB-ADFB4679707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FD645F6-0FEA-466F-BDE0-F5D5619006ED}">
      <dgm:prSet custT="1"/>
      <dgm:spPr/>
      <dgm:t>
        <a:bodyPr/>
        <a:lstStyle/>
        <a:p>
          <a:r>
            <a:rPr lang="en-US" sz="2200" dirty="0"/>
            <a:t>“The 1788 Constitution makes no mention of God or religion except to prohibit requiring religious tests for holding federal office” </a:t>
          </a:r>
          <a:r>
            <a:rPr lang="en-US" sz="1800" dirty="0"/>
            <a:t>(Article 24, p. 40).</a:t>
          </a:r>
        </a:p>
      </dgm:t>
    </dgm:pt>
    <dgm:pt modelId="{28F95E4F-4535-4B71-AE67-089823AAE5A6}" type="parTrans" cxnId="{EC7E44E9-79A2-464E-838A-71F2B19373D1}">
      <dgm:prSet/>
      <dgm:spPr/>
      <dgm:t>
        <a:bodyPr/>
        <a:lstStyle/>
        <a:p>
          <a:endParaRPr lang="en-US"/>
        </a:p>
      </dgm:t>
    </dgm:pt>
    <dgm:pt modelId="{75C525AA-1BCE-44BB-B78D-E5FF5735D9FF}" type="sibTrans" cxnId="{EC7E44E9-79A2-464E-838A-71F2B19373D1}">
      <dgm:prSet/>
      <dgm:spPr/>
      <dgm:t>
        <a:bodyPr/>
        <a:lstStyle/>
        <a:p>
          <a:endParaRPr lang="en-US"/>
        </a:p>
      </dgm:t>
    </dgm:pt>
    <dgm:pt modelId="{6EFD14DD-80E5-4859-82AD-E08B8D719446}">
      <dgm:prSet custT="1"/>
      <dgm:spPr/>
      <dgm:t>
        <a:bodyPr/>
        <a:lstStyle/>
        <a:p>
          <a:r>
            <a:rPr lang="en-US" sz="2200" dirty="0"/>
            <a:t>The Constitution established that the nation’s sovereign is ‘we the people,’ not ‘we the faithful’ or ‘we the Christians’” </a:t>
          </a:r>
          <a:r>
            <a:rPr lang="en-US" sz="1800" dirty="0"/>
            <a:t>(Article 28, p. 44).</a:t>
          </a:r>
        </a:p>
      </dgm:t>
    </dgm:pt>
    <dgm:pt modelId="{C9BAAE09-F6FF-4186-B754-AF5440970C9A}" type="parTrans" cxnId="{A4383A33-F1D8-4708-B376-57467AE5393F}">
      <dgm:prSet/>
      <dgm:spPr/>
      <dgm:t>
        <a:bodyPr/>
        <a:lstStyle/>
        <a:p>
          <a:endParaRPr lang="en-US"/>
        </a:p>
      </dgm:t>
    </dgm:pt>
    <dgm:pt modelId="{CE214136-3917-47D7-93B5-B3B01B65A515}" type="sibTrans" cxnId="{A4383A33-F1D8-4708-B376-57467AE5393F}">
      <dgm:prSet/>
      <dgm:spPr/>
      <dgm:t>
        <a:bodyPr/>
        <a:lstStyle/>
        <a:p>
          <a:endParaRPr lang="en-US"/>
        </a:p>
      </dgm:t>
    </dgm:pt>
    <dgm:pt modelId="{9F4406B4-9FB9-49CA-8342-F991725D8BC5}">
      <dgm:prSet custT="1"/>
      <dgm:spPr/>
      <dgm:t>
        <a:bodyPr/>
        <a:lstStyle/>
        <a:p>
          <a:r>
            <a:rPr lang="en-US" sz="2000" dirty="0"/>
            <a:t>The Establishment Clause in the First Amendment states that there can be no law establishing or promoting a particular faith or religion. The Free Exercise Clause states that there can be no law that prohibits the free exercise of religion </a:t>
          </a:r>
          <a:r>
            <a:rPr lang="en-US" sz="1800" dirty="0"/>
            <a:t>(Article 29).</a:t>
          </a:r>
        </a:p>
      </dgm:t>
    </dgm:pt>
    <dgm:pt modelId="{F0E35252-028E-4FBB-8DC2-0C0D72188594}" type="parTrans" cxnId="{86070772-A60D-4E30-AF23-2BB059F44E1A}">
      <dgm:prSet/>
      <dgm:spPr/>
      <dgm:t>
        <a:bodyPr/>
        <a:lstStyle/>
        <a:p>
          <a:endParaRPr lang="en-US"/>
        </a:p>
      </dgm:t>
    </dgm:pt>
    <dgm:pt modelId="{803D12A5-56B1-478D-B4C9-8B5594315FBF}" type="sibTrans" cxnId="{86070772-A60D-4E30-AF23-2BB059F44E1A}">
      <dgm:prSet/>
      <dgm:spPr/>
      <dgm:t>
        <a:bodyPr/>
        <a:lstStyle/>
        <a:p>
          <a:endParaRPr lang="en-US"/>
        </a:p>
      </dgm:t>
    </dgm:pt>
    <dgm:pt modelId="{ADA287AD-9439-4687-B2AB-B0F2EC336ABD}">
      <dgm:prSet custT="1"/>
      <dgm:spPr/>
      <dgm:t>
        <a:bodyPr/>
        <a:lstStyle/>
        <a:p>
          <a:r>
            <a:rPr lang="en-US" sz="1900" dirty="0"/>
            <a:t>Christian Nationalism is an unhealthy form of patriotism that centers Christian ideas as the definition for the national way of life. “For theological reasons, the ELCA repudiates Christian nationalism as a distortion of the Christian faith that crosses the line into idolatry” </a:t>
          </a:r>
          <a:r>
            <a:rPr lang="en-US" sz="1400" dirty="0"/>
            <a:t>(Article 38, pp. 56-7).</a:t>
          </a:r>
        </a:p>
      </dgm:t>
    </dgm:pt>
    <dgm:pt modelId="{795ECA44-A479-4497-A46B-91E0D6637EDE}" type="parTrans" cxnId="{6F89D283-F23F-4214-92AE-EE6B7D2093EE}">
      <dgm:prSet/>
      <dgm:spPr/>
      <dgm:t>
        <a:bodyPr/>
        <a:lstStyle/>
        <a:p>
          <a:endParaRPr lang="en-US"/>
        </a:p>
      </dgm:t>
    </dgm:pt>
    <dgm:pt modelId="{BF231899-0094-4D6B-9DCF-602585C22DAE}" type="sibTrans" cxnId="{6F89D283-F23F-4214-92AE-EE6B7D2093EE}">
      <dgm:prSet/>
      <dgm:spPr/>
      <dgm:t>
        <a:bodyPr/>
        <a:lstStyle/>
        <a:p>
          <a:endParaRPr lang="en-US"/>
        </a:p>
      </dgm:t>
    </dgm:pt>
    <dgm:pt modelId="{29A5776A-A388-44CA-81CD-86E4AEE078DE}" type="pres">
      <dgm:prSet presAssocID="{FEAA111F-A3A8-4315-BCAB-ADFB4679707C}" presName="root" presStyleCnt="0">
        <dgm:presLayoutVars>
          <dgm:dir/>
          <dgm:resizeHandles val="exact"/>
        </dgm:presLayoutVars>
      </dgm:prSet>
      <dgm:spPr/>
    </dgm:pt>
    <dgm:pt modelId="{78EA04CE-E64D-49BA-BDC4-1643F851F8AE}" type="pres">
      <dgm:prSet presAssocID="{DFD645F6-0FEA-466F-BDE0-F5D5619006ED}" presName="compNode" presStyleCnt="0"/>
      <dgm:spPr/>
    </dgm:pt>
    <dgm:pt modelId="{64F6E000-18BF-48BE-A0F0-1D1676DA5863}" type="pres">
      <dgm:prSet presAssocID="{DFD645F6-0FEA-466F-BDE0-F5D5619006ED}" presName="bgRect" presStyleLbl="bgShp" presStyleIdx="0" presStyleCnt="4" custLinFactNeighborY="3293"/>
      <dgm:spPr/>
    </dgm:pt>
    <dgm:pt modelId="{19FCECE9-0F3D-4EA9-BF2A-75927956ED74}" type="pres">
      <dgm:prSet presAssocID="{DFD645F6-0FEA-466F-BDE0-F5D5619006ED}"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Quotes"/>
        </a:ext>
      </dgm:extLst>
    </dgm:pt>
    <dgm:pt modelId="{3E00BB7A-1C8D-409B-AB21-9690A243BBFA}" type="pres">
      <dgm:prSet presAssocID="{DFD645F6-0FEA-466F-BDE0-F5D5619006ED}" presName="spaceRect" presStyleCnt="0"/>
      <dgm:spPr/>
    </dgm:pt>
    <dgm:pt modelId="{D1ADDA6B-F815-4BF2-8BBB-0EE0B8797361}" type="pres">
      <dgm:prSet presAssocID="{DFD645F6-0FEA-466F-BDE0-F5D5619006ED}" presName="parTx" presStyleLbl="revTx" presStyleIdx="0" presStyleCnt="4">
        <dgm:presLayoutVars>
          <dgm:chMax val="0"/>
          <dgm:chPref val="0"/>
        </dgm:presLayoutVars>
      </dgm:prSet>
      <dgm:spPr/>
    </dgm:pt>
    <dgm:pt modelId="{7A7D32F5-C234-4D85-A3F0-34A29E595B02}" type="pres">
      <dgm:prSet presAssocID="{75C525AA-1BCE-44BB-B78D-E5FF5735D9FF}" presName="sibTrans" presStyleCnt="0"/>
      <dgm:spPr/>
    </dgm:pt>
    <dgm:pt modelId="{D486E948-F8BF-4D00-B406-1AB5D450FF46}" type="pres">
      <dgm:prSet presAssocID="{6EFD14DD-80E5-4859-82AD-E08B8D719446}" presName="compNode" presStyleCnt="0"/>
      <dgm:spPr/>
    </dgm:pt>
    <dgm:pt modelId="{E17941AB-07D4-43F2-89E6-6427694782EF}" type="pres">
      <dgm:prSet presAssocID="{6EFD14DD-80E5-4859-82AD-E08B8D719446}" presName="bgRect" presStyleLbl="bgShp" presStyleIdx="1" presStyleCnt="4" custLinFactNeighborX="0" custLinFactNeighborY="10097"/>
      <dgm:spPr/>
    </dgm:pt>
    <dgm:pt modelId="{B788DB55-6B9B-441B-BF7C-0B1627666B7C}" type="pres">
      <dgm:prSet presAssocID="{6EFD14DD-80E5-4859-82AD-E08B8D719446}"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F7F42621-E1E5-4D3E-84B8-E305A175F564}" type="pres">
      <dgm:prSet presAssocID="{6EFD14DD-80E5-4859-82AD-E08B8D719446}" presName="spaceRect" presStyleCnt="0"/>
      <dgm:spPr/>
    </dgm:pt>
    <dgm:pt modelId="{C13C42B8-53D1-497F-8FD7-11BE03CE5E18}" type="pres">
      <dgm:prSet presAssocID="{6EFD14DD-80E5-4859-82AD-E08B8D719446}" presName="parTx" presStyleLbl="revTx" presStyleIdx="1" presStyleCnt="4">
        <dgm:presLayoutVars>
          <dgm:chMax val="0"/>
          <dgm:chPref val="0"/>
        </dgm:presLayoutVars>
      </dgm:prSet>
      <dgm:spPr/>
    </dgm:pt>
    <dgm:pt modelId="{589E3954-F4AB-4F51-A1C7-9ACB9DADB2ED}" type="pres">
      <dgm:prSet presAssocID="{CE214136-3917-47D7-93B5-B3B01B65A515}" presName="sibTrans" presStyleCnt="0"/>
      <dgm:spPr/>
    </dgm:pt>
    <dgm:pt modelId="{4E218B83-DF27-4FFA-BB49-2C5B0ABC13AC}" type="pres">
      <dgm:prSet presAssocID="{9F4406B4-9FB9-49CA-8342-F991725D8BC5}" presName="compNode" presStyleCnt="0"/>
      <dgm:spPr/>
    </dgm:pt>
    <dgm:pt modelId="{F37D7020-3F08-4064-AE43-A7F9C7864B2C}" type="pres">
      <dgm:prSet presAssocID="{9F4406B4-9FB9-49CA-8342-F991725D8BC5}" presName="bgRect" presStyleLbl="bgShp" presStyleIdx="2" presStyleCnt="4" custLinFactNeighborX="175" custLinFactNeighborY="-1290"/>
      <dgm:spPr/>
    </dgm:pt>
    <dgm:pt modelId="{D9CB0BA8-5490-4ED7-AAA0-4C33AAB5284D}" type="pres">
      <dgm:prSet presAssocID="{9F4406B4-9FB9-49CA-8342-F991725D8BC5}"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Gavel"/>
        </a:ext>
      </dgm:extLst>
    </dgm:pt>
    <dgm:pt modelId="{A217FC44-DAD3-4359-B937-1ED8811AC632}" type="pres">
      <dgm:prSet presAssocID="{9F4406B4-9FB9-49CA-8342-F991725D8BC5}" presName="spaceRect" presStyleCnt="0"/>
      <dgm:spPr/>
    </dgm:pt>
    <dgm:pt modelId="{916F2EC4-0B38-4338-B405-8BD97BF8EFC8}" type="pres">
      <dgm:prSet presAssocID="{9F4406B4-9FB9-49CA-8342-F991725D8BC5}" presName="parTx" presStyleLbl="revTx" presStyleIdx="2" presStyleCnt="4" custLinFactNeighborY="-1275">
        <dgm:presLayoutVars>
          <dgm:chMax val="0"/>
          <dgm:chPref val="0"/>
        </dgm:presLayoutVars>
      </dgm:prSet>
      <dgm:spPr/>
    </dgm:pt>
    <dgm:pt modelId="{132D4388-5C28-4FDD-9A62-16E75C1E7857}" type="pres">
      <dgm:prSet presAssocID="{803D12A5-56B1-478D-B4C9-8B5594315FBF}" presName="sibTrans" presStyleCnt="0"/>
      <dgm:spPr/>
    </dgm:pt>
    <dgm:pt modelId="{EFB6B7B7-F395-4B31-9264-8EEA618C083B}" type="pres">
      <dgm:prSet presAssocID="{ADA287AD-9439-4687-B2AB-B0F2EC336ABD}" presName="compNode" presStyleCnt="0"/>
      <dgm:spPr/>
    </dgm:pt>
    <dgm:pt modelId="{6FA1AD8D-6D28-4EF4-93E3-2B1D1C836230}" type="pres">
      <dgm:prSet presAssocID="{ADA287AD-9439-4687-B2AB-B0F2EC336ABD}" presName="bgRect" presStyleLbl="bgShp" presStyleIdx="3" presStyleCnt="4" custLinFactNeighborX="-966" custLinFactNeighborY="-1350"/>
      <dgm:spPr/>
    </dgm:pt>
    <dgm:pt modelId="{4878D9FB-E7B5-4431-83CE-F00BF88DC57C}" type="pres">
      <dgm:prSet presAssocID="{ADA287AD-9439-4687-B2AB-B0F2EC336ABD}"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stle scene"/>
        </a:ext>
      </dgm:extLst>
    </dgm:pt>
    <dgm:pt modelId="{FDD35CD0-BF71-4151-A670-3195DA50E5F2}" type="pres">
      <dgm:prSet presAssocID="{ADA287AD-9439-4687-B2AB-B0F2EC336ABD}" presName="spaceRect" presStyleCnt="0"/>
      <dgm:spPr/>
    </dgm:pt>
    <dgm:pt modelId="{8AA6C463-FEAB-4892-B90B-A8C0D9F12359}" type="pres">
      <dgm:prSet presAssocID="{ADA287AD-9439-4687-B2AB-B0F2EC336ABD}" presName="parTx" presStyleLbl="revTx" presStyleIdx="3" presStyleCnt="4">
        <dgm:presLayoutVars>
          <dgm:chMax val="0"/>
          <dgm:chPref val="0"/>
        </dgm:presLayoutVars>
      </dgm:prSet>
      <dgm:spPr/>
    </dgm:pt>
  </dgm:ptLst>
  <dgm:cxnLst>
    <dgm:cxn modelId="{A4383A33-F1D8-4708-B376-57467AE5393F}" srcId="{FEAA111F-A3A8-4315-BCAB-ADFB4679707C}" destId="{6EFD14DD-80E5-4859-82AD-E08B8D719446}" srcOrd="1" destOrd="0" parTransId="{C9BAAE09-F6FF-4186-B754-AF5440970C9A}" sibTransId="{CE214136-3917-47D7-93B5-B3B01B65A515}"/>
    <dgm:cxn modelId="{E0C0A15E-07C9-4625-BF3F-EAB73CF6AEF4}" type="presOf" srcId="{9F4406B4-9FB9-49CA-8342-F991725D8BC5}" destId="{916F2EC4-0B38-4338-B405-8BD97BF8EFC8}" srcOrd="0" destOrd="0" presId="urn:microsoft.com/office/officeart/2018/2/layout/IconVerticalSolidList"/>
    <dgm:cxn modelId="{65A2DB45-3A1E-4E31-976E-B89A0E4A16E7}" type="presOf" srcId="{ADA287AD-9439-4687-B2AB-B0F2EC336ABD}" destId="{8AA6C463-FEAB-4892-B90B-A8C0D9F12359}" srcOrd="0" destOrd="0" presId="urn:microsoft.com/office/officeart/2018/2/layout/IconVerticalSolidList"/>
    <dgm:cxn modelId="{86070772-A60D-4E30-AF23-2BB059F44E1A}" srcId="{FEAA111F-A3A8-4315-BCAB-ADFB4679707C}" destId="{9F4406B4-9FB9-49CA-8342-F991725D8BC5}" srcOrd="2" destOrd="0" parTransId="{F0E35252-028E-4FBB-8DC2-0C0D72188594}" sibTransId="{803D12A5-56B1-478D-B4C9-8B5594315FBF}"/>
    <dgm:cxn modelId="{6F89D283-F23F-4214-92AE-EE6B7D2093EE}" srcId="{FEAA111F-A3A8-4315-BCAB-ADFB4679707C}" destId="{ADA287AD-9439-4687-B2AB-B0F2EC336ABD}" srcOrd="3" destOrd="0" parTransId="{795ECA44-A479-4497-A46B-91E0D6637EDE}" sibTransId="{BF231899-0094-4D6B-9DCF-602585C22DAE}"/>
    <dgm:cxn modelId="{96981D8A-FA83-4C95-9030-ABDE22A6A0E1}" type="presOf" srcId="{DFD645F6-0FEA-466F-BDE0-F5D5619006ED}" destId="{D1ADDA6B-F815-4BF2-8BBB-0EE0B8797361}" srcOrd="0" destOrd="0" presId="urn:microsoft.com/office/officeart/2018/2/layout/IconVerticalSolidList"/>
    <dgm:cxn modelId="{5C67DC97-7754-45EB-9968-5AC7395D37CE}" type="presOf" srcId="{6EFD14DD-80E5-4859-82AD-E08B8D719446}" destId="{C13C42B8-53D1-497F-8FD7-11BE03CE5E18}" srcOrd="0" destOrd="0" presId="urn:microsoft.com/office/officeart/2018/2/layout/IconVerticalSolidList"/>
    <dgm:cxn modelId="{B5DC2398-DEE3-4F01-94F7-1507AEDA32D5}" type="presOf" srcId="{FEAA111F-A3A8-4315-BCAB-ADFB4679707C}" destId="{29A5776A-A388-44CA-81CD-86E4AEE078DE}" srcOrd="0" destOrd="0" presId="urn:microsoft.com/office/officeart/2018/2/layout/IconVerticalSolidList"/>
    <dgm:cxn modelId="{EC7E44E9-79A2-464E-838A-71F2B19373D1}" srcId="{FEAA111F-A3A8-4315-BCAB-ADFB4679707C}" destId="{DFD645F6-0FEA-466F-BDE0-F5D5619006ED}" srcOrd="0" destOrd="0" parTransId="{28F95E4F-4535-4B71-AE67-089823AAE5A6}" sibTransId="{75C525AA-1BCE-44BB-B78D-E5FF5735D9FF}"/>
    <dgm:cxn modelId="{5184E079-F1CA-4726-9DA7-8F93415585E2}" type="presParOf" srcId="{29A5776A-A388-44CA-81CD-86E4AEE078DE}" destId="{78EA04CE-E64D-49BA-BDC4-1643F851F8AE}" srcOrd="0" destOrd="0" presId="urn:microsoft.com/office/officeart/2018/2/layout/IconVerticalSolidList"/>
    <dgm:cxn modelId="{C89FC2F0-DD4F-4DE0-8A1F-989310345B58}" type="presParOf" srcId="{78EA04CE-E64D-49BA-BDC4-1643F851F8AE}" destId="{64F6E000-18BF-48BE-A0F0-1D1676DA5863}" srcOrd="0" destOrd="0" presId="urn:microsoft.com/office/officeart/2018/2/layout/IconVerticalSolidList"/>
    <dgm:cxn modelId="{E6C21DFE-400D-41ED-A57E-4FEEF20DFEE7}" type="presParOf" srcId="{78EA04CE-E64D-49BA-BDC4-1643F851F8AE}" destId="{19FCECE9-0F3D-4EA9-BF2A-75927956ED74}" srcOrd="1" destOrd="0" presId="urn:microsoft.com/office/officeart/2018/2/layout/IconVerticalSolidList"/>
    <dgm:cxn modelId="{C2DCBA23-973F-4DA8-8BB7-5DD886A474EB}" type="presParOf" srcId="{78EA04CE-E64D-49BA-BDC4-1643F851F8AE}" destId="{3E00BB7A-1C8D-409B-AB21-9690A243BBFA}" srcOrd="2" destOrd="0" presId="urn:microsoft.com/office/officeart/2018/2/layout/IconVerticalSolidList"/>
    <dgm:cxn modelId="{93686EF9-1264-4B4E-81BF-2193FA0B3CF7}" type="presParOf" srcId="{78EA04CE-E64D-49BA-BDC4-1643F851F8AE}" destId="{D1ADDA6B-F815-4BF2-8BBB-0EE0B8797361}" srcOrd="3" destOrd="0" presId="urn:microsoft.com/office/officeart/2018/2/layout/IconVerticalSolidList"/>
    <dgm:cxn modelId="{21E6AEB3-E2D2-47C1-866B-15B1813D4E8A}" type="presParOf" srcId="{29A5776A-A388-44CA-81CD-86E4AEE078DE}" destId="{7A7D32F5-C234-4D85-A3F0-34A29E595B02}" srcOrd="1" destOrd="0" presId="urn:microsoft.com/office/officeart/2018/2/layout/IconVerticalSolidList"/>
    <dgm:cxn modelId="{C18F294F-81CE-4A13-990E-45CE8D997C51}" type="presParOf" srcId="{29A5776A-A388-44CA-81CD-86E4AEE078DE}" destId="{D486E948-F8BF-4D00-B406-1AB5D450FF46}" srcOrd="2" destOrd="0" presId="urn:microsoft.com/office/officeart/2018/2/layout/IconVerticalSolidList"/>
    <dgm:cxn modelId="{973A5E70-F6FB-47C0-971A-9E64BB12ACE4}" type="presParOf" srcId="{D486E948-F8BF-4D00-B406-1AB5D450FF46}" destId="{E17941AB-07D4-43F2-89E6-6427694782EF}" srcOrd="0" destOrd="0" presId="urn:microsoft.com/office/officeart/2018/2/layout/IconVerticalSolidList"/>
    <dgm:cxn modelId="{D1F2CD35-4863-40D4-8178-BAFFB4E6126A}" type="presParOf" srcId="{D486E948-F8BF-4D00-B406-1AB5D450FF46}" destId="{B788DB55-6B9B-441B-BF7C-0B1627666B7C}" srcOrd="1" destOrd="0" presId="urn:microsoft.com/office/officeart/2018/2/layout/IconVerticalSolidList"/>
    <dgm:cxn modelId="{32EE760B-1485-4D5F-9AA1-24EFEC9E6191}" type="presParOf" srcId="{D486E948-F8BF-4D00-B406-1AB5D450FF46}" destId="{F7F42621-E1E5-4D3E-84B8-E305A175F564}" srcOrd="2" destOrd="0" presId="urn:microsoft.com/office/officeart/2018/2/layout/IconVerticalSolidList"/>
    <dgm:cxn modelId="{3199EB57-0C0A-4CC1-A116-0C973E33C007}" type="presParOf" srcId="{D486E948-F8BF-4D00-B406-1AB5D450FF46}" destId="{C13C42B8-53D1-497F-8FD7-11BE03CE5E18}" srcOrd="3" destOrd="0" presId="urn:microsoft.com/office/officeart/2018/2/layout/IconVerticalSolidList"/>
    <dgm:cxn modelId="{A1156DEC-4D2B-43AB-ADD1-31DA65FEE664}" type="presParOf" srcId="{29A5776A-A388-44CA-81CD-86E4AEE078DE}" destId="{589E3954-F4AB-4F51-A1C7-9ACB9DADB2ED}" srcOrd="3" destOrd="0" presId="urn:microsoft.com/office/officeart/2018/2/layout/IconVerticalSolidList"/>
    <dgm:cxn modelId="{96FF18DA-6FD5-4088-9F0A-32299068A1CF}" type="presParOf" srcId="{29A5776A-A388-44CA-81CD-86E4AEE078DE}" destId="{4E218B83-DF27-4FFA-BB49-2C5B0ABC13AC}" srcOrd="4" destOrd="0" presId="urn:microsoft.com/office/officeart/2018/2/layout/IconVerticalSolidList"/>
    <dgm:cxn modelId="{E5406DBE-1BEB-4B1B-B36D-D262FB8862A2}" type="presParOf" srcId="{4E218B83-DF27-4FFA-BB49-2C5B0ABC13AC}" destId="{F37D7020-3F08-4064-AE43-A7F9C7864B2C}" srcOrd="0" destOrd="0" presId="urn:microsoft.com/office/officeart/2018/2/layout/IconVerticalSolidList"/>
    <dgm:cxn modelId="{7EABF829-AAA1-4195-AD10-EE291525E61C}" type="presParOf" srcId="{4E218B83-DF27-4FFA-BB49-2C5B0ABC13AC}" destId="{D9CB0BA8-5490-4ED7-AAA0-4C33AAB5284D}" srcOrd="1" destOrd="0" presId="urn:microsoft.com/office/officeart/2018/2/layout/IconVerticalSolidList"/>
    <dgm:cxn modelId="{0AAB4EE9-10E0-4329-958E-CB7E58CE0C48}" type="presParOf" srcId="{4E218B83-DF27-4FFA-BB49-2C5B0ABC13AC}" destId="{A217FC44-DAD3-4359-B937-1ED8811AC632}" srcOrd="2" destOrd="0" presId="urn:microsoft.com/office/officeart/2018/2/layout/IconVerticalSolidList"/>
    <dgm:cxn modelId="{F9E6040C-41A8-40B8-B33E-5026A5EC58A3}" type="presParOf" srcId="{4E218B83-DF27-4FFA-BB49-2C5B0ABC13AC}" destId="{916F2EC4-0B38-4338-B405-8BD97BF8EFC8}" srcOrd="3" destOrd="0" presId="urn:microsoft.com/office/officeart/2018/2/layout/IconVerticalSolidList"/>
    <dgm:cxn modelId="{47245E5D-B81E-4C99-9F08-F7F393491E9C}" type="presParOf" srcId="{29A5776A-A388-44CA-81CD-86E4AEE078DE}" destId="{132D4388-5C28-4FDD-9A62-16E75C1E7857}" srcOrd="5" destOrd="0" presId="urn:microsoft.com/office/officeart/2018/2/layout/IconVerticalSolidList"/>
    <dgm:cxn modelId="{A63FB78D-256F-4F32-8773-3806B0B874DF}" type="presParOf" srcId="{29A5776A-A388-44CA-81CD-86E4AEE078DE}" destId="{EFB6B7B7-F395-4B31-9264-8EEA618C083B}" srcOrd="6" destOrd="0" presId="urn:microsoft.com/office/officeart/2018/2/layout/IconVerticalSolidList"/>
    <dgm:cxn modelId="{E10C422F-34F5-48F7-97F5-74153BF16709}" type="presParOf" srcId="{EFB6B7B7-F395-4B31-9264-8EEA618C083B}" destId="{6FA1AD8D-6D28-4EF4-93E3-2B1D1C836230}" srcOrd="0" destOrd="0" presId="urn:microsoft.com/office/officeart/2018/2/layout/IconVerticalSolidList"/>
    <dgm:cxn modelId="{0DCFC376-00CC-48CB-BE95-105D1F5CB656}" type="presParOf" srcId="{EFB6B7B7-F395-4B31-9264-8EEA618C083B}" destId="{4878D9FB-E7B5-4431-83CE-F00BF88DC57C}" srcOrd="1" destOrd="0" presId="urn:microsoft.com/office/officeart/2018/2/layout/IconVerticalSolidList"/>
    <dgm:cxn modelId="{CB05C336-F6EE-41CE-814A-C838B9E6ED13}" type="presParOf" srcId="{EFB6B7B7-F395-4B31-9264-8EEA618C083B}" destId="{FDD35CD0-BF71-4151-A670-3195DA50E5F2}" srcOrd="2" destOrd="0" presId="urn:microsoft.com/office/officeart/2018/2/layout/IconVerticalSolidList"/>
    <dgm:cxn modelId="{A067A15E-82E1-4530-9BEA-C3A6DB158802}" type="presParOf" srcId="{EFB6B7B7-F395-4B31-9264-8EEA618C083B}" destId="{8AA6C463-FEAB-4892-B90B-A8C0D9F1235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A1FAE8-415E-4E69-AE04-6BB8DFCA6B0C}">
      <dsp:nvSpPr>
        <dsp:cNvPr id="0" name=""/>
        <dsp:cNvSpPr/>
      </dsp:nvSpPr>
      <dsp:spPr>
        <a:xfrm>
          <a:off x="0" y="0"/>
          <a:ext cx="8186420" cy="1087678"/>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solidFill>
                <a:schemeClr val="bg1"/>
              </a:solidFill>
              <a:latin typeface="Century Gothic" panose="020B0502020202020204" pitchFamily="34" charset="0"/>
            </a:rPr>
            <a:t>Are approved by a Churchwide Assembly in response to Synod Memorials </a:t>
          </a:r>
        </a:p>
      </dsp:txBody>
      <dsp:txXfrm>
        <a:off x="31857" y="31857"/>
        <a:ext cx="6920821" cy="1023964"/>
      </dsp:txXfrm>
    </dsp:sp>
    <dsp:sp modelId="{1E41D777-2BF2-4F35-9051-BAB572BC6A6C}">
      <dsp:nvSpPr>
        <dsp:cNvPr id="0" name=""/>
        <dsp:cNvSpPr/>
      </dsp:nvSpPr>
      <dsp:spPr>
        <a:xfrm>
          <a:off x="685612" y="1285438"/>
          <a:ext cx="8186420" cy="1087678"/>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Century Gothic" panose="020B0502020202020204" pitchFamily="34" charset="0"/>
            </a:rPr>
            <a:t>Are developed through a six-year process of listening and feedback, drafts, and revisions, guided by a task force of people from across the church</a:t>
          </a:r>
        </a:p>
      </dsp:txBody>
      <dsp:txXfrm>
        <a:off x="717469" y="1317295"/>
        <a:ext cx="6730102" cy="1023964"/>
      </dsp:txXfrm>
    </dsp:sp>
    <dsp:sp modelId="{594D38D8-BC1D-4571-A037-694548672BEF}">
      <dsp:nvSpPr>
        <dsp:cNvPr id="0" name=""/>
        <dsp:cNvSpPr/>
      </dsp:nvSpPr>
      <dsp:spPr>
        <a:xfrm>
          <a:off x="1360992" y="2570876"/>
          <a:ext cx="8186420" cy="1087678"/>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Are approved by the ELCA Church Council and submitted to a Churchwide Assembly </a:t>
          </a:r>
        </a:p>
      </dsp:txBody>
      <dsp:txXfrm>
        <a:off x="1392849" y="2602733"/>
        <a:ext cx="6740335" cy="1023964"/>
      </dsp:txXfrm>
    </dsp:sp>
    <dsp:sp modelId="{CE90B55A-E360-420F-9CA4-2766C6236838}">
      <dsp:nvSpPr>
        <dsp:cNvPr id="0" name=""/>
        <dsp:cNvSpPr/>
      </dsp:nvSpPr>
      <dsp:spPr>
        <a:xfrm>
          <a:off x="2046604" y="3856314"/>
          <a:ext cx="8186420" cy="1087678"/>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solidFill>
                <a:schemeClr val="bg1"/>
              </a:solidFill>
            </a:rPr>
            <a:t>Are approved as “official social teaching” through a 2/3 vote of a Churchwide Assembly</a:t>
          </a:r>
        </a:p>
      </dsp:txBody>
      <dsp:txXfrm>
        <a:off x="2078461" y="3888171"/>
        <a:ext cx="6730102" cy="1023964"/>
      </dsp:txXfrm>
    </dsp:sp>
    <dsp:sp modelId="{C4C2CBFD-780D-4176-8679-D52718302AE8}">
      <dsp:nvSpPr>
        <dsp:cNvPr id="0" name=""/>
        <dsp:cNvSpPr/>
      </dsp:nvSpPr>
      <dsp:spPr>
        <a:xfrm>
          <a:off x="7479429" y="833062"/>
          <a:ext cx="706990" cy="706990"/>
        </a:xfrm>
        <a:prstGeom prst="downArrow">
          <a:avLst>
            <a:gd name="adj1" fmla="val 55000"/>
            <a:gd name="adj2" fmla="val 45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7638502" y="833062"/>
        <a:ext cx="388844" cy="532010"/>
      </dsp:txXfrm>
    </dsp:sp>
    <dsp:sp modelId="{19F72BB1-8FFC-4B5E-808C-B76A63E7BF0A}">
      <dsp:nvSpPr>
        <dsp:cNvPr id="0" name=""/>
        <dsp:cNvSpPr/>
      </dsp:nvSpPr>
      <dsp:spPr>
        <a:xfrm>
          <a:off x="8165041" y="2118501"/>
          <a:ext cx="706990" cy="706990"/>
        </a:xfrm>
        <a:prstGeom prst="downArrow">
          <a:avLst>
            <a:gd name="adj1" fmla="val 55000"/>
            <a:gd name="adj2" fmla="val 45000"/>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8324114" y="2118501"/>
        <a:ext cx="388844" cy="532010"/>
      </dsp:txXfrm>
    </dsp:sp>
    <dsp:sp modelId="{386A7F82-F044-47AE-A79F-7806BA17B76E}">
      <dsp:nvSpPr>
        <dsp:cNvPr id="0" name=""/>
        <dsp:cNvSpPr/>
      </dsp:nvSpPr>
      <dsp:spPr>
        <a:xfrm>
          <a:off x="8840421" y="3403939"/>
          <a:ext cx="706990" cy="706990"/>
        </a:xfrm>
        <a:prstGeom prst="downArrow">
          <a:avLst>
            <a:gd name="adj1" fmla="val 55000"/>
            <a:gd name="adj2" fmla="val 45000"/>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8999494" y="3403939"/>
        <a:ext cx="388844" cy="5320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EABCA5-DFAD-4A7F-AF44-614E9E0D555B}">
      <dsp:nvSpPr>
        <dsp:cNvPr id="0" name=""/>
        <dsp:cNvSpPr/>
      </dsp:nvSpPr>
      <dsp:spPr>
        <a:xfrm>
          <a:off x="0" y="0"/>
          <a:ext cx="1023302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7D8FABB-B7BB-4204-9891-C040FC1F398D}">
      <dsp:nvSpPr>
        <dsp:cNvPr id="0" name=""/>
        <dsp:cNvSpPr/>
      </dsp:nvSpPr>
      <dsp:spPr>
        <a:xfrm>
          <a:off x="0" y="0"/>
          <a:ext cx="10233025" cy="1296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100000"/>
            </a:lnSpc>
            <a:spcBef>
              <a:spcPct val="0"/>
            </a:spcBef>
            <a:spcAft>
              <a:spcPct val="35000"/>
            </a:spcAft>
            <a:buNone/>
          </a:pPr>
          <a:r>
            <a:rPr lang="en-US" sz="2200" kern="1200" dirty="0">
              <a:latin typeface="Century Gothic" panose="020B0502020202020204" pitchFamily="34" charset="0"/>
            </a:rPr>
            <a:t>Article 28 addresses claims that have been made defining the U.S. as a Christian nation. What thoughts and responses do you have to the discussion in this article?</a:t>
          </a:r>
        </a:p>
      </dsp:txBody>
      <dsp:txXfrm>
        <a:off x="0" y="0"/>
        <a:ext cx="10233025" cy="1296210"/>
      </dsp:txXfrm>
    </dsp:sp>
    <dsp:sp modelId="{A67A6436-1731-4D24-A3E8-ABEBFDF12B5A}">
      <dsp:nvSpPr>
        <dsp:cNvPr id="0" name=""/>
        <dsp:cNvSpPr/>
      </dsp:nvSpPr>
      <dsp:spPr>
        <a:xfrm>
          <a:off x="0" y="1150296"/>
          <a:ext cx="1023302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F04A052-58D1-42CB-A096-B39068269EB2}">
      <dsp:nvSpPr>
        <dsp:cNvPr id="0" name=""/>
        <dsp:cNvSpPr/>
      </dsp:nvSpPr>
      <dsp:spPr>
        <a:xfrm>
          <a:off x="0" y="1296210"/>
          <a:ext cx="10233025" cy="1296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100000"/>
            </a:lnSpc>
            <a:spcBef>
              <a:spcPct val="0"/>
            </a:spcBef>
            <a:spcAft>
              <a:spcPct val="35000"/>
            </a:spcAft>
            <a:buNone/>
          </a:pPr>
          <a:r>
            <a:rPr lang="en-US" sz="2200" kern="1200" dirty="0">
              <a:latin typeface="Century Gothic" panose="020B0502020202020204" pitchFamily="34" charset="0"/>
            </a:rPr>
            <a:t>What meaning do the Establishment Clause and Free Exercise Clause have for how we value one another of all religions and recognize diverse religious symbols and holidays?</a:t>
          </a:r>
        </a:p>
      </dsp:txBody>
      <dsp:txXfrm>
        <a:off x="0" y="1296210"/>
        <a:ext cx="10233025" cy="1296210"/>
      </dsp:txXfrm>
    </dsp:sp>
    <dsp:sp modelId="{BE15CA11-9DA2-4A28-8F62-E0B411AA4CA6}">
      <dsp:nvSpPr>
        <dsp:cNvPr id="0" name=""/>
        <dsp:cNvSpPr/>
      </dsp:nvSpPr>
      <dsp:spPr>
        <a:xfrm>
          <a:off x="0" y="2708561"/>
          <a:ext cx="1023302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42531F8-74E2-4617-A1DE-9BB5BE4C4D6F}">
      <dsp:nvSpPr>
        <dsp:cNvPr id="0" name=""/>
        <dsp:cNvSpPr/>
      </dsp:nvSpPr>
      <dsp:spPr>
        <a:xfrm>
          <a:off x="0" y="2592420"/>
          <a:ext cx="10233025" cy="1296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marL="0" lvl="0" indent="0" algn="l" defTabSz="222250">
            <a:lnSpc>
              <a:spcPct val="90000"/>
            </a:lnSpc>
            <a:spcBef>
              <a:spcPct val="0"/>
            </a:spcBef>
            <a:spcAft>
              <a:spcPct val="35000"/>
            </a:spcAft>
            <a:buNone/>
          </a:pPr>
          <a:endParaRPr lang="en-US" sz="500" kern="1200" dirty="0">
            <a:latin typeface="Century Gothic" panose="020B0502020202020204" pitchFamily="34" charset="0"/>
          </a:endParaRPr>
        </a:p>
        <a:p>
          <a:pPr marL="0" lvl="0" indent="0" algn="l" defTabSz="222250">
            <a:lnSpc>
              <a:spcPct val="90000"/>
            </a:lnSpc>
            <a:spcBef>
              <a:spcPct val="0"/>
            </a:spcBef>
            <a:spcAft>
              <a:spcPct val="35000"/>
            </a:spcAft>
            <a:buNone/>
          </a:pPr>
          <a:endParaRPr lang="en-US" sz="600" kern="1200" dirty="0">
            <a:latin typeface="Century Gothic" panose="020B0502020202020204" pitchFamily="34" charset="0"/>
          </a:endParaRPr>
        </a:p>
        <a:p>
          <a:pPr marL="0" lvl="0" indent="0" algn="l" defTabSz="222250">
            <a:lnSpc>
              <a:spcPct val="100000"/>
            </a:lnSpc>
            <a:spcBef>
              <a:spcPct val="0"/>
            </a:spcBef>
            <a:spcAft>
              <a:spcPct val="35000"/>
            </a:spcAft>
            <a:buNone/>
          </a:pPr>
          <a:r>
            <a:rPr lang="en-US" sz="2400" kern="1200" dirty="0">
              <a:latin typeface="Century Gothic" panose="020B0502020202020204" pitchFamily="34" charset="0"/>
            </a:rPr>
            <a:t>What messages of Christian beliefs do you see as important to our shared public life?</a:t>
          </a:r>
        </a:p>
      </dsp:txBody>
      <dsp:txXfrm>
        <a:off x="0" y="2592420"/>
        <a:ext cx="10233025" cy="1296210"/>
      </dsp:txXfrm>
    </dsp:sp>
    <dsp:sp modelId="{573CE1CE-1731-4EA6-933F-27182FB2B59A}">
      <dsp:nvSpPr>
        <dsp:cNvPr id="0" name=""/>
        <dsp:cNvSpPr/>
      </dsp:nvSpPr>
      <dsp:spPr>
        <a:xfrm>
          <a:off x="0" y="3888631"/>
          <a:ext cx="1023302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C8CF6B7-5CB1-4B0A-A459-E57C9DB1F7FE}">
      <dsp:nvSpPr>
        <dsp:cNvPr id="0" name=""/>
        <dsp:cNvSpPr/>
      </dsp:nvSpPr>
      <dsp:spPr>
        <a:xfrm>
          <a:off x="0" y="3888631"/>
          <a:ext cx="10233025" cy="1296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en-US" sz="2400" kern="1200" dirty="0">
              <a:latin typeface="Century Gothic" panose="020B0502020202020204" pitchFamily="34" charset="0"/>
            </a:rPr>
            <a:t>How does Christian nationalism distort “the Christian faith [and] cross the line into idolatry?”</a:t>
          </a:r>
        </a:p>
      </dsp:txBody>
      <dsp:txXfrm>
        <a:off x="0" y="3888631"/>
        <a:ext cx="10233025" cy="129621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EABCA5-DFAD-4A7F-AF44-614E9E0D555B}">
      <dsp:nvSpPr>
        <dsp:cNvPr id="0" name=""/>
        <dsp:cNvSpPr/>
      </dsp:nvSpPr>
      <dsp:spPr>
        <a:xfrm>
          <a:off x="0" y="0"/>
          <a:ext cx="10609132"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7D8FABB-B7BB-4204-9891-C040FC1F398D}">
      <dsp:nvSpPr>
        <dsp:cNvPr id="0" name=""/>
        <dsp:cNvSpPr/>
      </dsp:nvSpPr>
      <dsp:spPr>
        <a:xfrm>
          <a:off x="0" y="0"/>
          <a:ext cx="10609132" cy="1296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100000"/>
            </a:lnSpc>
            <a:spcBef>
              <a:spcPct val="0"/>
            </a:spcBef>
            <a:spcAft>
              <a:spcPct val="35000"/>
            </a:spcAft>
            <a:buNone/>
          </a:pPr>
          <a:r>
            <a:rPr lang="en-US" sz="2300" kern="1200" dirty="0">
              <a:latin typeface="Century Gothic" panose="020B0502020202020204" pitchFamily="34" charset="0"/>
            </a:rPr>
            <a:t>How has </a:t>
          </a:r>
          <a:r>
            <a:rPr lang="en-US" sz="2300" kern="1200" dirty="0" err="1">
              <a:latin typeface="Century Gothic" panose="020B0502020202020204" pitchFamily="34" charset="0"/>
            </a:rPr>
            <a:t>hyperpartisan</a:t>
          </a:r>
          <a:r>
            <a:rPr lang="en-US" sz="2300" kern="1200" dirty="0">
              <a:latin typeface="Century Gothic" panose="020B0502020202020204" pitchFamily="34" charset="0"/>
            </a:rPr>
            <a:t> polarization impacted your life and relationships? Are there people from whom you have been distanced?</a:t>
          </a:r>
        </a:p>
      </dsp:txBody>
      <dsp:txXfrm>
        <a:off x="0" y="0"/>
        <a:ext cx="10609132" cy="1296210"/>
      </dsp:txXfrm>
    </dsp:sp>
    <dsp:sp modelId="{A67A6436-1731-4D24-A3E8-ABEBFDF12B5A}">
      <dsp:nvSpPr>
        <dsp:cNvPr id="0" name=""/>
        <dsp:cNvSpPr/>
      </dsp:nvSpPr>
      <dsp:spPr>
        <a:xfrm>
          <a:off x="0" y="1118785"/>
          <a:ext cx="10609132"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F04A052-58D1-42CB-A096-B39068269EB2}">
      <dsp:nvSpPr>
        <dsp:cNvPr id="0" name=""/>
        <dsp:cNvSpPr/>
      </dsp:nvSpPr>
      <dsp:spPr>
        <a:xfrm>
          <a:off x="0" y="1146925"/>
          <a:ext cx="10609132" cy="1296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100000"/>
            </a:lnSpc>
            <a:spcBef>
              <a:spcPct val="0"/>
            </a:spcBef>
            <a:spcAft>
              <a:spcPct val="35000"/>
            </a:spcAft>
            <a:buNone/>
          </a:pPr>
          <a:r>
            <a:rPr lang="en-US" sz="2200" kern="1200" dirty="0">
              <a:latin typeface="Century Gothic" panose="020B0502020202020204" pitchFamily="34" charset="0"/>
            </a:rPr>
            <a:t>Identify a person you know who stands in a different place from you politically. Imagine how you could approach that person and invite them into a conversation.</a:t>
          </a:r>
        </a:p>
      </dsp:txBody>
      <dsp:txXfrm>
        <a:off x="0" y="1146925"/>
        <a:ext cx="10609132" cy="1296210"/>
      </dsp:txXfrm>
    </dsp:sp>
    <dsp:sp modelId="{BE15CA11-9DA2-4A28-8F62-E0B411AA4CA6}">
      <dsp:nvSpPr>
        <dsp:cNvPr id="0" name=""/>
        <dsp:cNvSpPr/>
      </dsp:nvSpPr>
      <dsp:spPr>
        <a:xfrm>
          <a:off x="0" y="2419312"/>
          <a:ext cx="10609132"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42531F8-74E2-4617-A1DE-9BB5BE4C4D6F}">
      <dsp:nvSpPr>
        <dsp:cNvPr id="0" name=""/>
        <dsp:cNvSpPr/>
      </dsp:nvSpPr>
      <dsp:spPr>
        <a:xfrm>
          <a:off x="0" y="2359154"/>
          <a:ext cx="10609132" cy="1296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marL="0" lvl="0" indent="0" algn="l" defTabSz="222250">
            <a:lnSpc>
              <a:spcPct val="90000"/>
            </a:lnSpc>
            <a:spcBef>
              <a:spcPct val="0"/>
            </a:spcBef>
            <a:spcAft>
              <a:spcPct val="35000"/>
            </a:spcAft>
            <a:buNone/>
          </a:pPr>
          <a:endParaRPr lang="en-US" sz="500" kern="1200" dirty="0">
            <a:latin typeface="Century Gothic" panose="020B0502020202020204" pitchFamily="34" charset="0"/>
          </a:endParaRPr>
        </a:p>
        <a:p>
          <a:pPr marL="0" lvl="0" indent="0" algn="l" defTabSz="222250">
            <a:lnSpc>
              <a:spcPct val="90000"/>
            </a:lnSpc>
            <a:spcBef>
              <a:spcPct val="0"/>
            </a:spcBef>
            <a:spcAft>
              <a:spcPct val="35000"/>
            </a:spcAft>
            <a:buNone/>
          </a:pPr>
          <a:endParaRPr lang="en-US" sz="600" kern="1200" dirty="0">
            <a:latin typeface="Century Gothic" panose="020B0502020202020204" pitchFamily="34" charset="0"/>
          </a:endParaRPr>
        </a:p>
        <a:p>
          <a:pPr marL="0" lvl="0" indent="0" algn="l" defTabSz="222250">
            <a:lnSpc>
              <a:spcPct val="100000"/>
            </a:lnSpc>
            <a:spcBef>
              <a:spcPct val="0"/>
            </a:spcBef>
            <a:spcAft>
              <a:spcPct val="35000"/>
            </a:spcAft>
            <a:buNone/>
          </a:pPr>
          <a:r>
            <a:rPr lang="en-US" sz="2200" kern="1200" dirty="0">
              <a:latin typeface="Century Gothic" panose="020B0502020202020204" pitchFamily="34" charset="0"/>
            </a:rPr>
            <a:t>What are the dangers of polarization in our country and how is disregard for democratic practices threatening our common life together and our future as a nation?</a:t>
          </a:r>
        </a:p>
      </dsp:txBody>
      <dsp:txXfrm>
        <a:off x="0" y="2359154"/>
        <a:ext cx="10609132" cy="1296210"/>
      </dsp:txXfrm>
    </dsp:sp>
    <dsp:sp modelId="{573CE1CE-1731-4EA6-933F-27182FB2B59A}">
      <dsp:nvSpPr>
        <dsp:cNvPr id="0" name=""/>
        <dsp:cNvSpPr/>
      </dsp:nvSpPr>
      <dsp:spPr>
        <a:xfrm>
          <a:off x="0" y="3813982"/>
          <a:ext cx="10609132"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C8CF6B7-5CB1-4B0A-A459-E57C9DB1F7FE}">
      <dsp:nvSpPr>
        <dsp:cNvPr id="0" name=""/>
        <dsp:cNvSpPr/>
      </dsp:nvSpPr>
      <dsp:spPr>
        <a:xfrm>
          <a:off x="0" y="3888631"/>
          <a:ext cx="10609132" cy="1296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100000"/>
            </a:lnSpc>
            <a:spcBef>
              <a:spcPct val="0"/>
            </a:spcBef>
            <a:spcAft>
              <a:spcPct val="35000"/>
            </a:spcAft>
            <a:buNone/>
          </a:pPr>
          <a:r>
            <a:rPr lang="en-US" sz="2200" kern="1200" dirty="0">
              <a:latin typeface="Century Gothic" panose="020B0502020202020204" pitchFamily="34" charset="0"/>
            </a:rPr>
            <a:t>In what ways are you pulled into cycles of misinformation or labeling those who think differently, and how do you work to examine sources to seek facts?</a:t>
          </a:r>
        </a:p>
      </dsp:txBody>
      <dsp:txXfrm>
        <a:off x="0" y="3888631"/>
        <a:ext cx="10609132" cy="12962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CFBEF-F5E9-4C20-B429-AD7ED71DAA9E}">
      <dsp:nvSpPr>
        <dsp:cNvPr id="0" name=""/>
        <dsp:cNvSpPr/>
      </dsp:nvSpPr>
      <dsp:spPr>
        <a:xfrm>
          <a:off x="0" y="0"/>
          <a:ext cx="1069462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185830-A110-448A-BB21-A638B89FD956}">
      <dsp:nvSpPr>
        <dsp:cNvPr id="0" name=""/>
        <dsp:cNvSpPr/>
      </dsp:nvSpPr>
      <dsp:spPr>
        <a:xfrm>
          <a:off x="0" y="0"/>
          <a:ext cx="10694629" cy="1273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Through our baptismal promises “to serve all people . . . and to strive for justice and peace in all the earth,” we are called to live out our vocation of sharing in God’s work toward the well-being of all creation </a:t>
          </a:r>
          <a:r>
            <a:rPr lang="en-US" sz="1800" kern="1200" dirty="0"/>
            <a:t>(Article 3).</a:t>
          </a:r>
        </a:p>
      </dsp:txBody>
      <dsp:txXfrm>
        <a:off x="0" y="0"/>
        <a:ext cx="10694629" cy="1273212"/>
      </dsp:txXfrm>
    </dsp:sp>
    <dsp:sp modelId="{6B60E8F3-7E91-454A-9424-AB948BB4CDDC}">
      <dsp:nvSpPr>
        <dsp:cNvPr id="0" name=""/>
        <dsp:cNvSpPr/>
      </dsp:nvSpPr>
      <dsp:spPr>
        <a:xfrm>
          <a:off x="0" y="1273212"/>
          <a:ext cx="1069462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6B44DE-41EC-4C37-B540-9032C608D7EC}">
      <dsp:nvSpPr>
        <dsp:cNvPr id="0" name=""/>
        <dsp:cNvSpPr/>
      </dsp:nvSpPr>
      <dsp:spPr>
        <a:xfrm>
          <a:off x="0" y="1273212"/>
          <a:ext cx="10694629" cy="1273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Our theology of God’s two-handed reign leads us to engagement in civic life to seek the common good </a:t>
          </a:r>
          <a:r>
            <a:rPr lang="en-US" sz="1800" kern="1200" dirty="0"/>
            <a:t>(Article 5).</a:t>
          </a:r>
        </a:p>
      </dsp:txBody>
      <dsp:txXfrm>
        <a:off x="0" y="1273212"/>
        <a:ext cx="10694629" cy="1273212"/>
      </dsp:txXfrm>
    </dsp:sp>
    <dsp:sp modelId="{4CCE3AEE-746C-419C-BAB6-8943CEC78581}">
      <dsp:nvSpPr>
        <dsp:cNvPr id="0" name=""/>
        <dsp:cNvSpPr/>
      </dsp:nvSpPr>
      <dsp:spPr>
        <a:xfrm>
          <a:off x="0" y="2546425"/>
          <a:ext cx="1069462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4AA977-A193-4FE6-854C-F82C3735ECA3}">
      <dsp:nvSpPr>
        <dsp:cNvPr id="0" name=""/>
        <dsp:cNvSpPr/>
      </dsp:nvSpPr>
      <dsp:spPr>
        <a:xfrm>
          <a:off x="0" y="2546425"/>
          <a:ext cx="10694629" cy="1273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Nonviolent public protests and civil disobedience may be necessary in upholding the common good </a:t>
          </a:r>
          <a:r>
            <a:rPr lang="en-US" sz="1800" kern="1200" dirty="0"/>
            <a:t>(Article 7).</a:t>
          </a:r>
        </a:p>
      </dsp:txBody>
      <dsp:txXfrm>
        <a:off x="0" y="2546425"/>
        <a:ext cx="10694629" cy="1273212"/>
      </dsp:txXfrm>
    </dsp:sp>
    <dsp:sp modelId="{F55FD2CC-75D6-4A1B-8A5E-95CEFBB30B28}">
      <dsp:nvSpPr>
        <dsp:cNvPr id="0" name=""/>
        <dsp:cNvSpPr/>
      </dsp:nvSpPr>
      <dsp:spPr>
        <a:xfrm>
          <a:off x="0" y="3819638"/>
          <a:ext cx="1069462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E92567-EDA7-4081-A15F-549B97399C48}">
      <dsp:nvSpPr>
        <dsp:cNvPr id="0" name=""/>
        <dsp:cNvSpPr/>
      </dsp:nvSpPr>
      <dsp:spPr>
        <a:xfrm>
          <a:off x="0" y="3819638"/>
          <a:ext cx="10694629" cy="1273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Social fabric depends on multiple ways of participating in civic life as participation builds relationships and “collective action toward fair and compassionate government” </a:t>
          </a:r>
          <a:r>
            <a:rPr lang="en-US" sz="1800" kern="1200" dirty="0"/>
            <a:t>(Article 11, p. 21).</a:t>
          </a:r>
        </a:p>
      </dsp:txBody>
      <dsp:txXfrm>
        <a:off x="0" y="3819638"/>
        <a:ext cx="10694629" cy="12732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C0C730-8805-43FB-A03F-3CA962836BFF}">
      <dsp:nvSpPr>
        <dsp:cNvPr id="0" name=""/>
        <dsp:cNvSpPr/>
      </dsp:nvSpPr>
      <dsp:spPr>
        <a:xfrm>
          <a:off x="0" y="0"/>
          <a:ext cx="1041550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0349A4-1F49-4650-873D-0D1357209FDC}">
      <dsp:nvSpPr>
        <dsp:cNvPr id="0" name=""/>
        <dsp:cNvSpPr/>
      </dsp:nvSpPr>
      <dsp:spPr>
        <a:xfrm>
          <a:off x="0" y="0"/>
          <a:ext cx="10415508" cy="1304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latin typeface="Century Gothic" panose="020B0502020202020204" pitchFamily="34" charset="0"/>
            </a:rPr>
            <a:t>Share your story of participation in civic life. What has been good and what have been the challenges?</a:t>
          </a:r>
        </a:p>
      </dsp:txBody>
      <dsp:txXfrm>
        <a:off x="0" y="0"/>
        <a:ext cx="10415508" cy="1304183"/>
      </dsp:txXfrm>
    </dsp:sp>
    <dsp:sp modelId="{33BF3B3E-DE39-4AA2-A79A-2A31722914C0}">
      <dsp:nvSpPr>
        <dsp:cNvPr id="0" name=""/>
        <dsp:cNvSpPr/>
      </dsp:nvSpPr>
      <dsp:spPr>
        <a:xfrm>
          <a:off x="0" y="1304183"/>
          <a:ext cx="1041550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9C9DB3-A2EA-4D59-A728-B2BA6338323C}">
      <dsp:nvSpPr>
        <dsp:cNvPr id="0" name=""/>
        <dsp:cNvSpPr/>
      </dsp:nvSpPr>
      <dsp:spPr>
        <a:xfrm>
          <a:off x="0" y="1304183"/>
          <a:ext cx="10415508" cy="1304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latin typeface="Century Gothic" panose="020B0502020202020204" pitchFamily="34" charset="0"/>
            </a:rPr>
            <a:t>How do you respond to the concepts that civic engagement is a response to living out your baptism and part of your Christian vocation?</a:t>
          </a:r>
        </a:p>
      </dsp:txBody>
      <dsp:txXfrm>
        <a:off x="0" y="1304183"/>
        <a:ext cx="10415508" cy="1304183"/>
      </dsp:txXfrm>
    </dsp:sp>
    <dsp:sp modelId="{95E20480-985D-475E-B721-F6294639A227}">
      <dsp:nvSpPr>
        <dsp:cNvPr id="0" name=""/>
        <dsp:cNvSpPr/>
      </dsp:nvSpPr>
      <dsp:spPr>
        <a:xfrm>
          <a:off x="0" y="2608367"/>
          <a:ext cx="1041550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2082A7-83F5-4701-96BF-2D905499EF5E}">
      <dsp:nvSpPr>
        <dsp:cNvPr id="0" name=""/>
        <dsp:cNvSpPr/>
      </dsp:nvSpPr>
      <dsp:spPr>
        <a:xfrm>
          <a:off x="0" y="2608367"/>
          <a:ext cx="10415508" cy="1304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latin typeface="Century Gothic" panose="020B0502020202020204" pitchFamily="34" charset="0"/>
            </a:rPr>
            <a:t>The statement focuses on our work as Christians to seek the common good and strive for a just society. How does that work take meaning for you?</a:t>
          </a:r>
        </a:p>
      </dsp:txBody>
      <dsp:txXfrm>
        <a:off x="0" y="2608367"/>
        <a:ext cx="10415508" cy="1304183"/>
      </dsp:txXfrm>
    </dsp:sp>
    <dsp:sp modelId="{9FD72495-CA9A-478B-BC48-C1D971F03DB9}">
      <dsp:nvSpPr>
        <dsp:cNvPr id="0" name=""/>
        <dsp:cNvSpPr/>
      </dsp:nvSpPr>
      <dsp:spPr>
        <a:xfrm>
          <a:off x="0" y="3912550"/>
          <a:ext cx="1041550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FB1F65-6322-4E9C-8683-023D9A1E3D09}">
      <dsp:nvSpPr>
        <dsp:cNvPr id="0" name=""/>
        <dsp:cNvSpPr/>
      </dsp:nvSpPr>
      <dsp:spPr>
        <a:xfrm>
          <a:off x="0" y="3912550"/>
          <a:ext cx="10415508" cy="1304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latin typeface="Century Gothic" panose="020B0502020202020204" pitchFamily="34" charset="0"/>
            </a:rPr>
            <a:t>Article 7 names a particular civic responsibility to hold government accountable and to participate in nonviolent public protests as needed to uphold the common good. How do you respond?</a:t>
          </a:r>
        </a:p>
      </dsp:txBody>
      <dsp:txXfrm>
        <a:off x="0" y="3912550"/>
        <a:ext cx="10415508" cy="13041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C0C730-8805-43FB-A03F-3CA962836BFF}">
      <dsp:nvSpPr>
        <dsp:cNvPr id="0" name=""/>
        <dsp:cNvSpPr/>
      </dsp:nvSpPr>
      <dsp:spPr>
        <a:xfrm>
          <a:off x="0" y="0"/>
          <a:ext cx="1041550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0349A4-1F49-4650-873D-0D1357209FDC}">
      <dsp:nvSpPr>
        <dsp:cNvPr id="0" name=""/>
        <dsp:cNvSpPr/>
      </dsp:nvSpPr>
      <dsp:spPr>
        <a:xfrm>
          <a:off x="0" y="0"/>
          <a:ext cx="10415508" cy="1304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US" sz="2500" kern="1200" dirty="0">
              <a:latin typeface="Century Gothic" panose="020B0502020202020204" pitchFamily="34" charset="0"/>
            </a:rPr>
            <a:t>How does the meaning of God’s power and sovereignty challenge our human understanding and manifestation of power? </a:t>
          </a:r>
        </a:p>
      </dsp:txBody>
      <dsp:txXfrm>
        <a:off x="0" y="0"/>
        <a:ext cx="10415508" cy="1304183"/>
      </dsp:txXfrm>
    </dsp:sp>
    <dsp:sp modelId="{33BF3B3E-DE39-4AA2-A79A-2A31722914C0}">
      <dsp:nvSpPr>
        <dsp:cNvPr id="0" name=""/>
        <dsp:cNvSpPr/>
      </dsp:nvSpPr>
      <dsp:spPr>
        <a:xfrm>
          <a:off x="0" y="1304183"/>
          <a:ext cx="1041550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9C9DB3-A2EA-4D59-A728-B2BA6338323C}">
      <dsp:nvSpPr>
        <dsp:cNvPr id="0" name=""/>
        <dsp:cNvSpPr/>
      </dsp:nvSpPr>
      <dsp:spPr>
        <a:xfrm>
          <a:off x="0" y="1304183"/>
          <a:ext cx="10415508" cy="1304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100000"/>
            </a:lnSpc>
            <a:spcBef>
              <a:spcPct val="0"/>
            </a:spcBef>
            <a:spcAft>
              <a:spcPct val="35000"/>
            </a:spcAft>
            <a:buNone/>
          </a:pPr>
          <a:r>
            <a:rPr lang="en-US" sz="2200" kern="1200" dirty="0">
              <a:latin typeface="Century Gothic" panose="020B0502020202020204" pitchFamily="34" charset="0"/>
            </a:rPr>
            <a:t>Article 4 states: “It also is sin when human beings completely avoid civic life and thereby do not work to serve </a:t>
          </a:r>
          <a:r>
            <a:rPr lang="en-US" sz="2200" u="sng" kern="1200" dirty="0">
              <a:latin typeface="Century Gothic" panose="020B0502020202020204" pitchFamily="34" charset="0"/>
            </a:rPr>
            <a:t>neighbor justice</a:t>
          </a:r>
          <a:r>
            <a:rPr lang="en-US" sz="2200" u="none" kern="1200" dirty="0">
              <a:latin typeface="Century Gothic" panose="020B0502020202020204" pitchFamily="34" charset="0"/>
            </a:rPr>
            <a:t> through</a:t>
          </a:r>
          <a:r>
            <a:rPr lang="en-US" sz="2200" kern="1200" dirty="0">
              <a:latin typeface="Century Gothic" panose="020B0502020202020204" pitchFamily="34" charset="0"/>
            </a:rPr>
            <a:t> it” (p. 15). What does this statement mean for you and your engagement in civic life today?</a:t>
          </a:r>
        </a:p>
      </dsp:txBody>
      <dsp:txXfrm>
        <a:off x="0" y="1304183"/>
        <a:ext cx="10415508" cy="1304183"/>
      </dsp:txXfrm>
    </dsp:sp>
    <dsp:sp modelId="{95E20480-985D-475E-B721-F6294639A227}">
      <dsp:nvSpPr>
        <dsp:cNvPr id="0" name=""/>
        <dsp:cNvSpPr/>
      </dsp:nvSpPr>
      <dsp:spPr>
        <a:xfrm>
          <a:off x="0" y="2608367"/>
          <a:ext cx="1041550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2082A7-83F5-4701-96BF-2D905499EF5E}">
      <dsp:nvSpPr>
        <dsp:cNvPr id="0" name=""/>
        <dsp:cNvSpPr/>
      </dsp:nvSpPr>
      <dsp:spPr>
        <a:xfrm>
          <a:off x="0" y="2608367"/>
          <a:ext cx="10415508" cy="1304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en-US" sz="2400" kern="1200">
              <a:latin typeface="Century Gothic" panose="020B0502020202020204" pitchFamily="34" charset="0"/>
            </a:rPr>
            <a:t>What does it mean that self-determination is to be grounded in mutuality? What does that look like in civic life?</a:t>
          </a:r>
        </a:p>
      </dsp:txBody>
      <dsp:txXfrm>
        <a:off x="0" y="2608367"/>
        <a:ext cx="10415508" cy="1304183"/>
      </dsp:txXfrm>
    </dsp:sp>
    <dsp:sp modelId="{9FD72495-CA9A-478B-BC48-C1D971F03DB9}">
      <dsp:nvSpPr>
        <dsp:cNvPr id="0" name=""/>
        <dsp:cNvSpPr/>
      </dsp:nvSpPr>
      <dsp:spPr>
        <a:xfrm>
          <a:off x="0" y="3912550"/>
          <a:ext cx="1041550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FB1F65-6322-4E9C-8683-023D9A1E3D09}">
      <dsp:nvSpPr>
        <dsp:cNvPr id="0" name=""/>
        <dsp:cNvSpPr/>
      </dsp:nvSpPr>
      <dsp:spPr>
        <a:xfrm>
          <a:off x="0" y="3912550"/>
          <a:ext cx="10415508" cy="1304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en-US" sz="2400" kern="1200">
              <a:latin typeface="Century Gothic" panose="020B0502020202020204" pitchFamily="34" charset="0"/>
            </a:rPr>
            <a:t>Articles 24-26 address the purpose and power of government as stated in the Constitution. Where and how do you see this purpose and use of power currently lived out or not lived out?</a:t>
          </a:r>
        </a:p>
      </dsp:txBody>
      <dsp:txXfrm>
        <a:off x="0" y="3912550"/>
        <a:ext cx="10415508" cy="13041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7B70B2-B8C9-4CC7-B3E0-1C136DE4456D}">
      <dsp:nvSpPr>
        <dsp:cNvPr id="0" name=""/>
        <dsp:cNvSpPr/>
      </dsp:nvSpPr>
      <dsp:spPr>
        <a:xfrm>
          <a:off x="0" y="638"/>
          <a:ext cx="10769047"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CB00C488-06AA-4279-94D4-77947BCA904A}">
      <dsp:nvSpPr>
        <dsp:cNvPr id="0" name=""/>
        <dsp:cNvSpPr/>
      </dsp:nvSpPr>
      <dsp:spPr>
        <a:xfrm>
          <a:off x="0" y="638"/>
          <a:ext cx="10769047" cy="1045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“This church expects that each worshiping community will be engaged in forms of active civic participation as one element of life in Christ’s church” </a:t>
          </a:r>
          <a:r>
            <a:rPr lang="en-US" sz="1800" kern="1200" dirty="0"/>
            <a:t>(Article 12, p. 23).</a:t>
          </a:r>
        </a:p>
      </dsp:txBody>
      <dsp:txXfrm>
        <a:off x="0" y="638"/>
        <a:ext cx="10769047" cy="1045865"/>
      </dsp:txXfrm>
    </dsp:sp>
    <dsp:sp modelId="{514B97C3-A8F5-451B-92E3-D3146F61A97A}">
      <dsp:nvSpPr>
        <dsp:cNvPr id="0" name=""/>
        <dsp:cNvSpPr/>
      </dsp:nvSpPr>
      <dsp:spPr>
        <a:xfrm>
          <a:off x="0" y="1046504"/>
          <a:ext cx="10769047"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2D60694B-4502-4893-A1C6-171AF0D0D29C}">
      <dsp:nvSpPr>
        <dsp:cNvPr id="0" name=""/>
        <dsp:cNvSpPr/>
      </dsp:nvSpPr>
      <dsp:spPr>
        <a:xfrm>
          <a:off x="0" y="1046504"/>
          <a:ext cx="10769047" cy="1045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Congregations are places for moral deliberation and have “a special responsibility to seek to provide safe spaces for challenging conversations. A safe space does not mean a space where all agree” </a:t>
          </a:r>
          <a:r>
            <a:rPr lang="en-US" sz="1800" kern="1200" dirty="0"/>
            <a:t>(Article 14, p. 25).</a:t>
          </a:r>
        </a:p>
      </dsp:txBody>
      <dsp:txXfrm>
        <a:off x="0" y="1046504"/>
        <a:ext cx="10769047" cy="1045865"/>
      </dsp:txXfrm>
    </dsp:sp>
    <dsp:sp modelId="{35AED1CF-094B-403F-805B-E8846774F743}">
      <dsp:nvSpPr>
        <dsp:cNvPr id="0" name=""/>
        <dsp:cNvSpPr/>
      </dsp:nvSpPr>
      <dsp:spPr>
        <a:xfrm>
          <a:off x="0" y="2092369"/>
          <a:ext cx="10769047"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640B1EC-EE13-4191-A232-A43707A14197}">
      <dsp:nvSpPr>
        <dsp:cNvPr id="0" name=""/>
        <dsp:cNvSpPr/>
      </dsp:nvSpPr>
      <dsp:spPr>
        <a:xfrm>
          <a:off x="0" y="2092369"/>
          <a:ext cx="10769047" cy="1045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Politics is the complicated and messy activity of people negotiating how to live together for the well-being of the community </a:t>
          </a:r>
          <a:r>
            <a:rPr lang="en-US" sz="1800" kern="1200" dirty="0"/>
            <a:t>(Article 18).</a:t>
          </a:r>
        </a:p>
      </dsp:txBody>
      <dsp:txXfrm>
        <a:off x="0" y="2092369"/>
        <a:ext cx="10769047" cy="1045865"/>
      </dsp:txXfrm>
    </dsp:sp>
    <dsp:sp modelId="{5C4B9435-4BF9-423E-AF1E-8094C1C2DB50}">
      <dsp:nvSpPr>
        <dsp:cNvPr id="0" name=""/>
        <dsp:cNvSpPr/>
      </dsp:nvSpPr>
      <dsp:spPr>
        <a:xfrm>
          <a:off x="0" y="3138235"/>
          <a:ext cx="10769047"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915F93CF-33C3-47FB-B8A3-5AF3FE695711}">
      <dsp:nvSpPr>
        <dsp:cNvPr id="0" name=""/>
        <dsp:cNvSpPr/>
      </dsp:nvSpPr>
      <dsp:spPr>
        <a:xfrm>
          <a:off x="0" y="3138235"/>
          <a:ext cx="10769047" cy="1045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Jesus’ ministry was political in advocating for the poor and marginalized and challenging social norms and systems and those in authority </a:t>
          </a:r>
          <a:r>
            <a:rPr lang="en-US" sz="1800" kern="1200" dirty="0"/>
            <a:t>(Article 19).</a:t>
          </a:r>
        </a:p>
      </dsp:txBody>
      <dsp:txXfrm>
        <a:off x="0" y="3138235"/>
        <a:ext cx="10769047" cy="1045865"/>
      </dsp:txXfrm>
    </dsp:sp>
    <dsp:sp modelId="{01A1FDB5-FD26-473D-B50B-46997BD1B3BD}">
      <dsp:nvSpPr>
        <dsp:cNvPr id="0" name=""/>
        <dsp:cNvSpPr/>
      </dsp:nvSpPr>
      <dsp:spPr>
        <a:xfrm>
          <a:off x="0" y="4184100"/>
          <a:ext cx="10769047"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8029C932-C4B4-40A2-A184-F2D1369DE476}">
      <dsp:nvSpPr>
        <dsp:cNvPr id="0" name=""/>
        <dsp:cNvSpPr/>
      </dsp:nvSpPr>
      <dsp:spPr>
        <a:xfrm>
          <a:off x="0" y="4184100"/>
          <a:ext cx="10769047" cy="1045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In preaching and teaching the way of Jesus, rostered ministers speak and act politically, but they are not to be partisan in supporting candidates or political parties. </a:t>
          </a:r>
          <a:r>
            <a:rPr lang="en-US" sz="1800" kern="1200" dirty="0"/>
            <a:t>(Article 20). </a:t>
          </a:r>
        </a:p>
      </dsp:txBody>
      <dsp:txXfrm>
        <a:off x="0" y="4184100"/>
        <a:ext cx="10769047" cy="10458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C0C730-8805-43FB-A03F-3CA962836BFF}">
      <dsp:nvSpPr>
        <dsp:cNvPr id="0" name=""/>
        <dsp:cNvSpPr/>
      </dsp:nvSpPr>
      <dsp:spPr>
        <a:xfrm>
          <a:off x="0" y="0"/>
          <a:ext cx="1041550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0349A4-1F49-4650-873D-0D1357209FDC}">
      <dsp:nvSpPr>
        <dsp:cNvPr id="0" name=""/>
        <dsp:cNvSpPr/>
      </dsp:nvSpPr>
      <dsp:spPr>
        <a:xfrm>
          <a:off x="0" y="0"/>
          <a:ext cx="10415508" cy="134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100000"/>
            </a:lnSpc>
            <a:spcBef>
              <a:spcPct val="0"/>
            </a:spcBef>
            <a:spcAft>
              <a:spcPct val="35000"/>
            </a:spcAft>
            <a:buNone/>
          </a:pPr>
          <a:r>
            <a:rPr lang="en-US" sz="2200" kern="1200" dirty="0">
              <a:latin typeface="Century Gothic" panose="020B0502020202020204" pitchFamily="34" charset="0"/>
            </a:rPr>
            <a:t>How do you react to the statement in Article 12, page 23, that “this church expects that each worshiping community will be engaged in forms of active civic participation as one element of life in Christ’s church?” </a:t>
          </a:r>
        </a:p>
      </dsp:txBody>
      <dsp:txXfrm>
        <a:off x="0" y="0"/>
        <a:ext cx="10415508" cy="1343755"/>
      </dsp:txXfrm>
    </dsp:sp>
    <dsp:sp modelId="{33BF3B3E-DE39-4AA2-A79A-2A31722914C0}">
      <dsp:nvSpPr>
        <dsp:cNvPr id="0" name=""/>
        <dsp:cNvSpPr/>
      </dsp:nvSpPr>
      <dsp:spPr>
        <a:xfrm>
          <a:off x="0" y="1343755"/>
          <a:ext cx="1041550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9C9DB3-A2EA-4D59-A728-B2BA6338323C}">
      <dsp:nvSpPr>
        <dsp:cNvPr id="0" name=""/>
        <dsp:cNvSpPr/>
      </dsp:nvSpPr>
      <dsp:spPr>
        <a:xfrm>
          <a:off x="0" y="1343755"/>
          <a:ext cx="10415508" cy="134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en-US" sz="2400" kern="1200" dirty="0">
              <a:latin typeface="Century Gothic" panose="020B0502020202020204" pitchFamily="34" charset="0"/>
            </a:rPr>
            <a:t>Share how your congregation engages in civic life, moral deliberation, faith-based advocacy, and/or faith-based organizing.</a:t>
          </a:r>
        </a:p>
      </dsp:txBody>
      <dsp:txXfrm>
        <a:off x="0" y="1343755"/>
        <a:ext cx="10415508" cy="1343755"/>
      </dsp:txXfrm>
    </dsp:sp>
    <dsp:sp modelId="{95E20480-985D-475E-B721-F6294639A227}">
      <dsp:nvSpPr>
        <dsp:cNvPr id="0" name=""/>
        <dsp:cNvSpPr/>
      </dsp:nvSpPr>
      <dsp:spPr>
        <a:xfrm>
          <a:off x="0" y="2687511"/>
          <a:ext cx="1041550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2082A7-83F5-4701-96BF-2D905499EF5E}">
      <dsp:nvSpPr>
        <dsp:cNvPr id="0" name=""/>
        <dsp:cNvSpPr/>
      </dsp:nvSpPr>
      <dsp:spPr>
        <a:xfrm>
          <a:off x="0" y="2687511"/>
          <a:ext cx="10415508" cy="134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en-US" sz="2400" kern="1200" dirty="0">
              <a:latin typeface="Century Gothic" panose="020B0502020202020204" pitchFamily="34" charset="0"/>
            </a:rPr>
            <a:t>In what ways do you see the prophetic role of the church and/or ethical teaching in your congregation?</a:t>
          </a:r>
        </a:p>
      </dsp:txBody>
      <dsp:txXfrm>
        <a:off x="0" y="2687511"/>
        <a:ext cx="10415508" cy="1343755"/>
      </dsp:txXfrm>
    </dsp:sp>
    <dsp:sp modelId="{9FD72495-CA9A-478B-BC48-C1D971F03DB9}">
      <dsp:nvSpPr>
        <dsp:cNvPr id="0" name=""/>
        <dsp:cNvSpPr/>
      </dsp:nvSpPr>
      <dsp:spPr>
        <a:xfrm>
          <a:off x="0" y="4031267"/>
          <a:ext cx="1041550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FB1F65-6322-4E9C-8683-023D9A1E3D09}">
      <dsp:nvSpPr>
        <dsp:cNvPr id="0" name=""/>
        <dsp:cNvSpPr/>
      </dsp:nvSpPr>
      <dsp:spPr>
        <a:xfrm>
          <a:off x="0" y="4031267"/>
          <a:ext cx="10415508" cy="134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en-US" sz="2400" kern="1200" dirty="0">
              <a:latin typeface="Century Gothic" panose="020B0502020202020204" pitchFamily="34" charset="0"/>
            </a:rPr>
            <a:t>This statement names Jesus’ ministry as political in seeking justice and challenging sin in social norms and structures. What meaning does the example of Jesus have for rostered ministers in their public role?</a:t>
          </a:r>
        </a:p>
      </dsp:txBody>
      <dsp:txXfrm>
        <a:off x="0" y="4031267"/>
        <a:ext cx="10415508" cy="134375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DBED96-1A1E-48A0-896E-046DA4B4839F}">
      <dsp:nvSpPr>
        <dsp:cNvPr id="0" name=""/>
        <dsp:cNvSpPr/>
      </dsp:nvSpPr>
      <dsp:spPr>
        <a:xfrm>
          <a:off x="0" y="2977"/>
          <a:ext cx="7091803"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CAC44A98-854F-43F0-89FE-2D3543BA854F}">
      <dsp:nvSpPr>
        <dsp:cNvPr id="0" name=""/>
        <dsp:cNvSpPr/>
      </dsp:nvSpPr>
      <dsp:spPr>
        <a:xfrm>
          <a:off x="0" y="2977"/>
          <a:ext cx="7091803" cy="2030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i="0" kern="1200" baseline="0" dirty="0"/>
            <a:t>Lutheran tradition calls for support of civil authority but also call it to account when it falls short in serving the common good </a:t>
          </a:r>
          <a:r>
            <a:rPr lang="en-US" sz="1800" b="0" i="0" kern="1200" baseline="0" dirty="0"/>
            <a:t>(Article 21</a:t>
          </a:r>
          <a:r>
            <a:rPr lang="en-US" sz="2400" b="0" i="0" kern="1200" baseline="0" dirty="0"/>
            <a:t>).</a:t>
          </a:r>
          <a:endParaRPr lang="en-US" sz="2400" kern="1200" dirty="0"/>
        </a:p>
      </dsp:txBody>
      <dsp:txXfrm>
        <a:off x="0" y="2977"/>
        <a:ext cx="7091803" cy="2030567"/>
      </dsp:txXfrm>
    </dsp:sp>
    <dsp:sp modelId="{12FACB69-65F3-4D63-93F7-77C50A33AAA6}">
      <dsp:nvSpPr>
        <dsp:cNvPr id="0" name=""/>
        <dsp:cNvSpPr/>
      </dsp:nvSpPr>
      <dsp:spPr>
        <a:xfrm>
          <a:off x="0" y="2033544"/>
          <a:ext cx="7091803" cy="0"/>
        </a:xfrm>
        <a:prstGeom prst="line">
          <a:avLst/>
        </a:prstGeom>
        <a:gradFill rotWithShape="0">
          <a:gsLst>
            <a:gs pos="0">
              <a:schemeClr val="accent2">
                <a:hueOff val="-2556499"/>
                <a:satOff val="-3410"/>
                <a:lumOff val="-10196"/>
                <a:alphaOff val="0"/>
                <a:satMod val="103000"/>
                <a:lumMod val="102000"/>
                <a:tint val="94000"/>
              </a:schemeClr>
            </a:gs>
            <a:gs pos="50000">
              <a:schemeClr val="accent2">
                <a:hueOff val="-2556499"/>
                <a:satOff val="-3410"/>
                <a:lumOff val="-10196"/>
                <a:alphaOff val="0"/>
                <a:satMod val="110000"/>
                <a:lumMod val="100000"/>
                <a:shade val="100000"/>
              </a:schemeClr>
            </a:gs>
            <a:gs pos="100000">
              <a:schemeClr val="accent2">
                <a:hueOff val="-2556499"/>
                <a:satOff val="-3410"/>
                <a:lumOff val="-10196"/>
                <a:alphaOff val="0"/>
                <a:lumMod val="99000"/>
                <a:satMod val="120000"/>
                <a:shade val="78000"/>
              </a:schemeClr>
            </a:gs>
          </a:gsLst>
          <a:lin ang="5400000" scaled="0"/>
        </a:gradFill>
        <a:ln w="6350" cap="flat" cmpd="sng" algn="ctr">
          <a:solidFill>
            <a:schemeClr val="accent2">
              <a:hueOff val="-2556499"/>
              <a:satOff val="-3410"/>
              <a:lumOff val="-10196"/>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8046A143-FD32-416D-B626-1173C028DE99}">
      <dsp:nvSpPr>
        <dsp:cNvPr id="0" name=""/>
        <dsp:cNvSpPr/>
      </dsp:nvSpPr>
      <dsp:spPr>
        <a:xfrm>
          <a:off x="0" y="2033544"/>
          <a:ext cx="7091803" cy="2030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The ELCA constitution calls the church to join with civil authorities in mutual endeavor to address human needs, recognizing that working with government includes “advocating for change in policies and programs that harm people and creation” </a:t>
          </a:r>
          <a:r>
            <a:rPr lang="en-US" sz="1800" kern="1200" dirty="0"/>
            <a:t>(Article 36, p. 53).</a:t>
          </a:r>
        </a:p>
      </dsp:txBody>
      <dsp:txXfrm>
        <a:off x="0" y="2033544"/>
        <a:ext cx="7091803" cy="2030567"/>
      </dsp:txXfrm>
    </dsp:sp>
    <dsp:sp modelId="{D0F82894-7DDF-4912-81A4-3C1DE089A412}">
      <dsp:nvSpPr>
        <dsp:cNvPr id="0" name=""/>
        <dsp:cNvSpPr/>
      </dsp:nvSpPr>
      <dsp:spPr>
        <a:xfrm>
          <a:off x="0" y="4064112"/>
          <a:ext cx="7091803" cy="0"/>
        </a:xfrm>
        <a:prstGeom prst="line">
          <a:avLst/>
        </a:prstGeom>
        <a:gradFill rotWithShape="0">
          <a:gsLst>
            <a:gs pos="0">
              <a:schemeClr val="accent2">
                <a:hueOff val="-5112997"/>
                <a:satOff val="-6820"/>
                <a:lumOff val="-20392"/>
                <a:alphaOff val="0"/>
                <a:satMod val="103000"/>
                <a:lumMod val="102000"/>
                <a:tint val="94000"/>
              </a:schemeClr>
            </a:gs>
            <a:gs pos="50000">
              <a:schemeClr val="accent2">
                <a:hueOff val="-5112997"/>
                <a:satOff val="-6820"/>
                <a:lumOff val="-20392"/>
                <a:alphaOff val="0"/>
                <a:satMod val="110000"/>
                <a:lumMod val="100000"/>
                <a:shade val="100000"/>
              </a:schemeClr>
            </a:gs>
            <a:gs pos="100000">
              <a:schemeClr val="accent2">
                <a:hueOff val="-5112997"/>
                <a:satOff val="-6820"/>
                <a:lumOff val="-20392"/>
                <a:alphaOff val="0"/>
                <a:lumMod val="99000"/>
                <a:satMod val="120000"/>
                <a:shade val="78000"/>
              </a:schemeClr>
            </a:gs>
          </a:gsLst>
          <a:lin ang="5400000" scaled="0"/>
        </a:gradFill>
        <a:ln w="6350" cap="flat" cmpd="sng" algn="ctr">
          <a:solidFill>
            <a:schemeClr val="accent2">
              <a:hueOff val="-5112997"/>
              <a:satOff val="-6820"/>
              <a:lumOff val="-20392"/>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24AD61B-C8E3-44B6-9AC6-DB9BE155CAAD}">
      <dsp:nvSpPr>
        <dsp:cNvPr id="0" name=""/>
        <dsp:cNvSpPr/>
      </dsp:nvSpPr>
      <dsp:spPr>
        <a:xfrm>
          <a:off x="0" y="4064112"/>
          <a:ext cx="7091803" cy="2030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endParaRPr lang="en-US" sz="1600" kern="1200" dirty="0"/>
        </a:p>
        <a:p>
          <a:pPr marL="0" lvl="0" indent="0" algn="l" defTabSz="711200">
            <a:lnSpc>
              <a:spcPct val="90000"/>
            </a:lnSpc>
            <a:spcBef>
              <a:spcPct val="0"/>
            </a:spcBef>
            <a:spcAft>
              <a:spcPct val="35000"/>
            </a:spcAft>
            <a:buNone/>
          </a:pPr>
          <a:r>
            <a:rPr lang="en-US" sz="2300" kern="1200" dirty="0"/>
            <a:t>The ELCA supports the Johnson Amendment that prohibits churches and religious leaders from supporting specific candidates or parties; individuals may support candidates and parties, but not speak for the church </a:t>
          </a:r>
          <a:r>
            <a:rPr lang="en-US" sz="1800" kern="1200" dirty="0"/>
            <a:t>(Article 36). </a:t>
          </a:r>
        </a:p>
      </dsp:txBody>
      <dsp:txXfrm>
        <a:off x="0" y="4064112"/>
        <a:ext cx="7091803" cy="203056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EABCA5-DFAD-4A7F-AF44-614E9E0D555B}">
      <dsp:nvSpPr>
        <dsp:cNvPr id="0" name=""/>
        <dsp:cNvSpPr/>
      </dsp:nvSpPr>
      <dsp:spPr>
        <a:xfrm>
          <a:off x="0" y="0"/>
          <a:ext cx="1023302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7D8FABB-B7BB-4204-9891-C040FC1F398D}">
      <dsp:nvSpPr>
        <dsp:cNvPr id="0" name=""/>
        <dsp:cNvSpPr/>
      </dsp:nvSpPr>
      <dsp:spPr>
        <a:xfrm>
          <a:off x="0" y="0"/>
          <a:ext cx="10233025" cy="1296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latin typeface="Century Gothic" panose="020B0502020202020204" pitchFamily="34" charset="0"/>
            </a:rPr>
            <a:t>Based on the definitions of terms and the explanations in these articles, how do you understand the role of the church and the role of the government and their interaction?</a:t>
          </a:r>
        </a:p>
      </dsp:txBody>
      <dsp:txXfrm>
        <a:off x="0" y="0"/>
        <a:ext cx="10233025" cy="1296210"/>
      </dsp:txXfrm>
    </dsp:sp>
    <dsp:sp modelId="{A67A6436-1731-4D24-A3E8-ABEBFDF12B5A}">
      <dsp:nvSpPr>
        <dsp:cNvPr id="0" name=""/>
        <dsp:cNvSpPr/>
      </dsp:nvSpPr>
      <dsp:spPr>
        <a:xfrm>
          <a:off x="0" y="1150296"/>
          <a:ext cx="1023302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F04A052-58D1-42CB-A096-B39068269EB2}">
      <dsp:nvSpPr>
        <dsp:cNvPr id="0" name=""/>
        <dsp:cNvSpPr/>
      </dsp:nvSpPr>
      <dsp:spPr>
        <a:xfrm>
          <a:off x="0" y="1296210"/>
          <a:ext cx="10233025" cy="1296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latin typeface="Century Gothic" panose="020B0502020202020204" pitchFamily="34" charset="0"/>
            </a:rPr>
            <a:t>Article 35 states, “Sometimes, however, ‘working with’ entails critical challenges to government, such as advocating for change in policies and programs that harm people and creation.” What can help you discern when to critically challenge government and advocate for change?</a:t>
          </a:r>
        </a:p>
      </dsp:txBody>
      <dsp:txXfrm>
        <a:off x="0" y="1296210"/>
        <a:ext cx="10233025" cy="1296210"/>
      </dsp:txXfrm>
    </dsp:sp>
    <dsp:sp modelId="{BE15CA11-9DA2-4A28-8F62-E0B411AA4CA6}">
      <dsp:nvSpPr>
        <dsp:cNvPr id="0" name=""/>
        <dsp:cNvSpPr/>
      </dsp:nvSpPr>
      <dsp:spPr>
        <a:xfrm>
          <a:off x="0" y="2708561"/>
          <a:ext cx="1023302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42531F8-74E2-4617-A1DE-9BB5BE4C4D6F}">
      <dsp:nvSpPr>
        <dsp:cNvPr id="0" name=""/>
        <dsp:cNvSpPr/>
      </dsp:nvSpPr>
      <dsp:spPr>
        <a:xfrm>
          <a:off x="0" y="2592420"/>
          <a:ext cx="10233025" cy="1296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marL="0" lvl="0" indent="0" algn="l" defTabSz="222250">
            <a:lnSpc>
              <a:spcPct val="90000"/>
            </a:lnSpc>
            <a:spcBef>
              <a:spcPct val="0"/>
            </a:spcBef>
            <a:spcAft>
              <a:spcPct val="35000"/>
            </a:spcAft>
            <a:buNone/>
          </a:pPr>
          <a:endParaRPr lang="en-US" sz="500" kern="1200" dirty="0">
            <a:latin typeface="Century Gothic" panose="020B0502020202020204" pitchFamily="34" charset="0"/>
          </a:endParaRPr>
        </a:p>
        <a:p>
          <a:pPr marL="0" lvl="0" indent="0" algn="l" defTabSz="222250">
            <a:lnSpc>
              <a:spcPct val="90000"/>
            </a:lnSpc>
            <a:spcBef>
              <a:spcPct val="0"/>
            </a:spcBef>
            <a:spcAft>
              <a:spcPct val="35000"/>
            </a:spcAft>
            <a:buNone/>
          </a:pPr>
          <a:endParaRPr lang="en-US" sz="600" kern="1200" dirty="0">
            <a:latin typeface="Century Gothic" panose="020B0502020202020204" pitchFamily="34" charset="0"/>
          </a:endParaRPr>
        </a:p>
        <a:p>
          <a:pPr marL="0" lvl="0" indent="0" algn="l" defTabSz="222250">
            <a:lnSpc>
              <a:spcPct val="90000"/>
            </a:lnSpc>
            <a:spcBef>
              <a:spcPct val="0"/>
            </a:spcBef>
            <a:spcAft>
              <a:spcPct val="35000"/>
            </a:spcAft>
            <a:buNone/>
          </a:pPr>
          <a:r>
            <a:rPr lang="en-US" sz="2200" kern="1200" dirty="0">
              <a:latin typeface="Century Gothic" panose="020B0502020202020204" pitchFamily="34" charset="0"/>
            </a:rPr>
            <a:t>How do you distinguish between the need for the church and its leaders to champion values of God’s purposes for justice and the prohibition against supporting particular candidates or political parties?</a:t>
          </a:r>
        </a:p>
      </dsp:txBody>
      <dsp:txXfrm>
        <a:off x="0" y="2592420"/>
        <a:ext cx="10233025" cy="1296210"/>
      </dsp:txXfrm>
    </dsp:sp>
    <dsp:sp modelId="{573CE1CE-1731-4EA6-933F-27182FB2B59A}">
      <dsp:nvSpPr>
        <dsp:cNvPr id="0" name=""/>
        <dsp:cNvSpPr/>
      </dsp:nvSpPr>
      <dsp:spPr>
        <a:xfrm>
          <a:off x="0" y="3888631"/>
          <a:ext cx="1023302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C8CF6B7-5CB1-4B0A-A459-E57C9DB1F7FE}">
      <dsp:nvSpPr>
        <dsp:cNvPr id="0" name=""/>
        <dsp:cNvSpPr/>
      </dsp:nvSpPr>
      <dsp:spPr>
        <a:xfrm>
          <a:off x="0" y="3888631"/>
          <a:ext cx="10233025" cy="1296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latin typeface="Century Gothic" panose="020B0502020202020204" pitchFamily="34" charset="0"/>
            </a:rPr>
            <a:t>As we have engaged in this study of the social statement, has your understanding changed of your role in civic life and/or the role of your congregation and the larger church? If so, how?</a:t>
          </a:r>
        </a:p>
      </dsp:txBody>
      <dsp:txXfrm>
        <a:off x="0" y="3888631"/>
        <a:ext cx="10233025" cy="129621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F6E000-18BF-48BE-A0F0-1D1676DA5863}">
      <dsp:nvSpPr>
        <dsp:cNvPr id="0" name=""/>
        <dsp:cNvSpPr/>
      </dsp:nvSpPr>
      <dsp:spPr>
        <a:xfrm>
          <a:off x="0" y="39759"/>
          <a:ext cx="11248570" cy="11391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FCECE9-0F3D-4EA9-BF2A-75927956ED74}">
      <dsp:nvSpPr>
        <dsp:cNvPr id="0" name=""/>
        <dsp:cNvSpPr/>
      </dsp:nvSpPr>
      <dsp:spPr>
        <a:xfrm>
          <a:off x="344586" y="258551"/>
          <a:ext cx="626520" cy="6265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ADDA6B-F815-4BF2-8BBB-0EE0B8797361}">
      <dsp:nvSpPr>
        <dsp:cNvPr id="0" name=""/>
        <dsp:cNvSpPr/>
      </dsp:nvSpPr>
      <dsp:spPr>
        <a:xfrm>
          <a:off x="1315693" y="2247"/>
          <a:ext cx="9932876" cy="1139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558" tIns="120558" rIns="120558" bIns="120558" numCol="1" spcCol="1270" anchor="ctr" anchorCtr="0">
          <a:noAutofit/>
        </a:bodyPr>
        <a:lstStyle/>
        <a:p>
          <a:pPr marL="0" lvl="0" indent="0" algn="l" defTabSz="977900">
            <a:lnSpc>
              <a:spcPct val="90000"/>
            </a:lnSpc>
            <a:spcBef>
              <a:spcPct val="0"/>
            </a:spcBef>
            <a:spcAft>
              <a:spcPct val="35000"/>
            </a:spcAft>
            <a:buNone/>
          </a:pPr>
          <a:r>
            <a:rPr lang="en-US" sz="2200" kern="1200" dirty="0"/>
            <a:t>“The 1788 Constitution makes no mention of God or religion except to prohibit requiring religious tests for holding federal office” </a:t>
          </a:r>
          <a:r>
            <a:rPr lang="en-US" sz="1800" kern="1200" dirty="0"/>
            <a:t>(Article 24, p. 40).</a:t>
          </a:r>
        </a:p>
      </dsp:txBody>
      <dsp:txXfrm>
        <a:off x="1315693" y="2247"/>
        <a:ext cx="9932876" cy="1139128"/>
      </dsp:txXfrm>
    </dsp:sp>
    <dsp:sp modelId="{E17941AB-07D4-43F2-89E6-6427694782EF}">
      <dsp:nvSpPr>
        <dsp:cNvPr id="0" name=""/>
        <dsp:cNvSpPr/>
      </dsp:nvSpPr>
      <dsp:spPr>
        <a:xfrm>
          <a:off x="0" y="1541175"/>
          <a:ext cx="11248570" cy="11391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88DB55-6B9B-441B-BF7C-0B1627666B7C}">
      <dsp:nvSpPr>
        <dsp:cNvPr id="0" name=""/>
        <dsp:cNvSpPr/>
      </dsp:nvSpPr>
      <dsp:spPr>
        <a:xfrm>
          <a:off x="344586" y="1682461"/>
          <a:ext cx="626520" cy="6265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3C42B8-53D1-497F-8FD7-11BE03CE5E18}">
      <dsp:nvSpPr>
        <dsp:cNvPr id="0" name=""/>
        <dsp:cNvSpPr/>
      </dsp:nvSpPr>
      <dsp:spPr>
        <a:xfrm>
          <a:off x="1315693" y="1426157"/>
          <a:ext cx="9932876" cy="1139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558" tIns="120558" rIns="120558" bIns="120558" numCol="1" spcCol="1270" anchor="ctr" anchorCtr="0">
          <a:noAutofit/>
        </a:bodyPr>
        <a:lstStyle/>
        <a:p>
          <a:pPr marL="0" lvl="0" indent="0" algn="l" defTabSz="977900">
            <a:lnSpc>
              <a:spcPct val="90000"/>
            </a:lnSpc>
            <a:spcBef>
              <a:spcPct val="0"/>
            </a:spcBef>
            <a:spcAft>
              <a:spcPct val="35000"/>
            </a:spcAft>
            <a:buNone/>
          </a:pPr>
          <a:r>
            <a:rPr lang="en-US" sz="2200" kern="1200" dirty="0"/>
            <a:t>The Constitution established that the nation’s sovereign is ‘we the people,’ not ‘we the faithful’ or ‘we the Christians’” </a:t>
          </a:r>
          <a:r>
            <a:rPr lang="en-US" sz="1800" kern="1200" dirty="0"/>
            <a:t>(Article 28, p. 44).</a:t>
          </a:r>
        </a:p>
      </dsp:txBody>
      <dsp:txXfrm>
        <a:off x="1315693" y="1426157"/>
        <a:ext cx="9932876" cy="1139128"/>
      </dsp:txXfrm>
    </dsp:sp>
    <dsp:sp modelId="{F37D7020-3F08-4064-AE43-A7F9C7864B2C}">
      <dsp:nvSpPr>
        <dsp:cNvPr id="0" name=""/>
        <dsp:cNvSpPr/>
      </dsp:nvSpPr>
      <dsp:spPr>
        <a:xfrm>
          <a:off x="0" y="2835373"/>
          <a:ext cx="11248570" cy="11391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CB0BA8-5490-4ED7-AAA0-4C33AAB5284D}">
      <dsp:nvSpPr>
        <dsp:cNvPr id="0" name=""/>
        <dsp:cNvSpPr/>
      </dsp:nvSpPr>
      <dsp:spPr>
        <a:xfrm>
          <a:off x="344586" y="3106371"/>
          <a:ext cx="626520" cy="6265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16F2EC4-0B38-4338-B405-8BD97BF8EFC8}">
      <dsp:nvSpPr>
        <dsp:cNvPr id="0" name=""/>
        <dsp:cNvSpPr/>
      </dsp:nvSpPr>
      <dsp:spPr>
        <a:xfrm>
          <a:off x="1315693" y="2835544"/>
          <a:ext cx="9932876" cy="1139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558" tIns="120558" rIns="120558" bIns="120558" numCol="1" spcCol="1270" anchor="ctr" anchorCtr="0">
          <a:noAutofit/>
        </a:bodyPr>
        <a:lstStyle/>
        <a:p>
          <a:pPr marL="0" lvl="0" indent="0" algn="l" defTabSz="889000">
            <a:lnSpc>
              <a:spcPct val="90000"/>
            </a:lnSpc>
            <a:spcBef>
              <a:spcPct val="0"/>
            </a:spcBef>
            <a:spcAft>
              <a:spcPct val="35000"/>
            </a:spcAft>
            <a:buNone/>
          </a:pPr>
          <a:r>
            <a:rPr lang="en-US" sz="2000" kern="1200" dirty="0"/>
            <a:t>The Establishment Clause in the First Amendment states that there can be no law establishing or promoting a particular faith or religion. The Free Exercise Clause states that there can be no law that prohibits the free exercise of religion </a:t>
          </a:r>
          <a:r>
            <a:rPr lang="en-US" sz="1800" kern="1200" dirty="0"/>
            <a:t>(Article 29).</a:t>
          </a:r>
        </a:p>
      </dsp:txBody>
      <dsp:txXfrm>
        <a:off x="1315693" y="2835544"/>
        <a:ext cx="9932876" cy="1139128"/>
      </dsp:txXfrm>
    </dsp:sp>
    <dsp:sp modelId="{6FA1AD8D-6D28-4EF4-93E3-2B1D1C836230}">
      <dsp:nvSpPr>
        <dsp:cNvPr id="0" name=""/>
        <dsp:cNvSpPr/>
      </dsp:nvSpPr>
      <dsp:spPr>
        <a:xfrm>
          <a:off x="0" y="4258600"/>
          <a:ext cx="11248570" cy="11391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78D9FB-E7B5-4431-83CE-F00BF88DC57C}">
      <dsp:nvSpPr>
        <dsp:cNvPr id="0" name=""/>
        <dsp:cNvSpPr/>
      </dsp:nvSpPr>
      <dsp:spPr>
        <a:xfrm>
          <a:off x="344586" y="4530282"/>
          <a:ext cx="626520" cy="6265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A6C463-FEAB-4892-B90B-A8C0D9F12359}">
      <dsp:nvSpPr>
        <dsp:cNvPr id="0" name=""/>
        <dsp:cNvSpPr/>
      </dsp:nvSpPr>
      <dsp:spPr>
        <a:xfrm>
          <a:off x="1315693" y="4273978"/>
          <a:ext cx="9932876" cy="1139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558" tIns="120558" rIns="120558" bIns="120558" numCol="1" spcCol="1270" anchor="ctr" anchorCtr="0">
          <a:noAutofit/>
        </a:bodyPr>
        <a:lstStyle/>
        <a:p>
          <a:pPr marL="0" lvl="0" indent="0" algn="l" defTabSz="844550">
            <a:lnSpc>
              <a:spcPct val="90000"/>
            </a:lnSpc>
            <a:spcBef>
              <a:spcPct val="0"/>
            </a:spcBef>
            <a:spcAft>
              <a:spcPct val="35000"/>
            </a:spcAft>
            <a:buNone/>
          </a:pPr>
          <a:r>
            <a:rPr lang="en-US" sz="1900" kern="1200" dirty="0"/>
            <a:t>Christian Nationalism is an unhealthy form of patriotism that centers Christian ideas as the definition for the national way of life. “For theological reasons, the ELCA repudiates Christian nationalism as a distortion of the Christian faith that crosses the line into idolatry” </a:t>
          </a:r>
          <a:r>
            <a:rPr lang="en-US" sz="1400" kern="1200" dirty="0"/>
            <a:t>(Article 38, pp. 56-7).</a:t>
          </a:r>
        </a:p>
      </dsp:txBody>
      <dsp:txXfrm>
        <a:off x="1315693" y="4273978"/>
        <a:ext cx="9932876" cy="113912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953BD9BE-0366-4059-81A4-BF26BB50EFF1}"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FBFD6E-A1A6-46B7-BC89-DD333824E3A8}" type="slidenum">
              <a:rPr lang="en-US" smtClean="0"/>
              <a:t>‹#›</a:t>
            </a:fld>
            <a:endParaRPr lang="en-US"/>
          </a:p>
        </p:txBody>
      </p:sp>
    </p:spTree>
    <p:extLst>
      <p:ext uri="{BB962C8B-B14F-4D97-AF65-F5344CB8AC3E}">
        <p14:creationId xmlns:p14="http://schemas.microsoft.com/office/powerpoint/2010/main" val="3001838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3BD9BE-0366-4059-81A4-BF26BB50EFF1}"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FBFD6E-A1A6-46B7-BC89-DD333824E3A8}" type="slidenum">
              <a:rPr lang="en-US" smtClean="0"/>
              <a:t>‹#›</a:t>
            </a:fld>
            <a:endParaRPr lang="en-US"/>
          </a:p>
        </p:txBody>
      </p:sp>
    </p:spTree>
    <p:extLst>
      <p:ext uri="{BB962C8B-B14F-4D97-AF65-F5344CB8AC3E}">
        <p14:creationId xmlns:p14="http://schemas.microsoft.com/office/powerpoint/2010/main" val="3352142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3BD9BE-0366-4059-81A4-BF26BB50EFF1}"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FBFD6E-A1A6-46B7-BC89-DD333824E3A8}" type="slidenum">
              <a:rPr lang="en-US" smtClean="0"/>
              <a:t>‹#›</a:t>
            </a:fld>
            <a:endParaRPr lang="en-US"/>
          </a:p>
        </p:txBody>
      </p:sp>
    </p:spTree>
    <p:extLst>
      <p:ext uri="{BB962C8B-B14F-4D97-AF65-F5344CB8AC3E}">
        <p14:creationId xmlns:p14="http://schemas.microsoft.com/office/powerpoint/2010/main" val="328795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3BD9BE-0366-4059-81A4-BF26BB50EFF1}"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FBFD6E-A1A6-46B7-BC89-DD333824E3A8}"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16950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3BD9BE-0366-4059-81A4-BF26BB50EFF1}"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FBFD6E-A1A6-46B7-BC89-DD333824E3A8}" type="slidenum">
              <a:rPr lang="en-US" smtClean="0"/>
              <a:t>‹#›</a:t>
            </a:fld>
            <a:endParaRPr lang="en-US"/>
          </a:p>
        </p:txBody>
      </p:sp>
    </p:spTree>
    <p:extLst>
      <p:ext uri="{BB962C8B-B14F-4D97-AF65-F5344CB8AC3E}">
        <p14:creationId xmlns:p14="http://schemas.microsoft.com/office/powerpoint/2010/main" val="1531588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953BD9BE-0366-4059-81A4-BF26BB50EFF1}"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FBFD6E-A1A6-46B7-BC89-DD333824E3A8}" type="slidenum">
              <a:rPr lang="en-US" smtClean="0"/>
              <a:t>‹#›</a:t>
            </a:fld>
            <a:endParaRPr lang="en-US"/>
          </a:p>
        </p:txBody>
      </p:sp>
    </p:spTree>
    <p:extLst>
      <p:ext uri="{BB962C8B-B14F-4D97-AF65-F5344CB8AC3E}">
        <p14:creationId xmlns:p14="http://schemas.microsoft.com/office/powerpoint/2010/main" val="3896333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953BD9BE-0366-4059-81A4-BF26BB50EFF1}"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FBFD6E-A1A6-46B7-BC89-DD333824E3A8}" type="slidenum">
              <a:rPr lang="en-US" smtClean="0"/>
              <a:t>‹#›</a:t>
            </a:fld>
            <a:endParaRPr lang="en-US"/>
          </a:p>
        </p:txBody>
      </p:sp>
    </p:spTree>
    <p:extLst>
      <p:ext uri="{BB962C8B-B14F-4D97-AF65-F5344CB8AC3E}">
        <p14:creationId xmlns:p14="http://schemas.microsoft.com/office/powerpoint/2010/main" val="39418419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3BD9BE-0366-4059-81A4-BF26BB50EFF1}"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FBFD6E-A1A6-46B7-BC89-DD333824E3A8}" type="slidenum">
              <a:rPr lang="en-US" smtClean="0"/>
              <a:t>‹#›</a:t>
            </a:fld>
            <a:endParaRPr lang="en-US"/>
          </a:p>
        </p:txBody>
      </p:sp>
    </p:spTree>
    <p:extLst>
      <p:ext uri="{BB962C8B-B14F-4D97-AF65-F5344CB8AC3E}">
        <p14:creationId xmlns:p14="http://schemas.microsoft.com/office/powerpoint/2010/main" val="15676365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3BD9BE-0366-4059-81A4-BF26BB50EFF1}"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FBFD6E-A1A6-46B7-BC89-DD333824E3A8}" type="slidenum">
              <a:rPr lang="en-US" smtClean="0"/>
              <a:t>‹#›</a:t>
            </a:fld>
            <a:endParaRPr lang="en-US"/>
          </a:p>
        </p:txBody>
      </p:sp>
    </p:spTree>
    <p:extLst>
      <p:ext uri="{BB962C8B-B14F-4D97-AF65-F5344CB8AC3E}">
        <p14:creationId xmlns:p14="http://schemas.microsoft.com/office/powerpoint/2010/main" val="1317954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3BD9BE-0366-4059-81A4-BF26BB50EFF1}"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FBFD6E-A1A6-46B7-BC89-DD333824E3A8}" type="slidenum">
              <a:rPr lang="en-US" smtClean="0"/>
              <a:t>‹#›</a:t>
            </a:fld>
            <a:endParaRPr lang="en-US"/>
          </a:p>
        </p:txBody>
      </p:sp>
    </p:spTree>
    <p:extLst>
      <p:ext uri="{BB962C8B-B14F-4D97-AF65-F5344CB8AC3E}">
        <p14:creationId xmlns:p14="http://schemas.microsoft.com/office/powerpoint/2010/main" val="3408078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53BD9BE-0366-4059-81A4-BF26BB50EFF1}"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FBFD6E-A1A6-46B7-BC89-DD333824E3A8}" type="slidenum">
              <a:rPr lang="en-US" smtClean="0"/>
              <a:t>‹#›</a:t>
            </a:fld>
            <a:endParaRPr lang="en-US"/>
          </a:p>
        </p:txBody>
      </p:sp>
    </p:spTree>
    <p:extLst>
      <p:ext uri="{BB962C8B-B14F-4D97-AF65-F5344CB8AC3E}">
        <p14:creationId xmlns:p14="http://schemas.microsoft.com/office/powerpoint/2010/main" val="2134952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53BD9BE-0366-4059-81A4-BF26BB50EFF1}"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FBFD6E-A1A6-46B7-BC89-DD333824E3A8}" type="slidenum">
              <a:rPr lang="en-US" smtClean="0"/>
              <a:t>‹#›</a:t>
            </a:fld>
            <a:endParaRPr lang="en-US"/>
          </a:p>
        </p:txBody>
      </p:sp>
    </p:spTree>
    <p:extLst>
      <p:ext uri="{BB962C8B-B14F-4D97-AF65-F5344CB8AC3E}">
        <p14:creationId xmlns:p14="http://schemas.microsoft.com/office/powerpoint/2010/main" val="1646638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3BD9BE-0366-4059-81A4-BF26BB50EFF1}"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FBFD6E-A1A6-46B7-BC89-DD333824E3A8}" type="slidenum">
              <a:rPr lang="en-US" smtClean="0"/>
              <a:t>‹#›</a:t>
            </a:fld>
            <a:endParaRPr lang="en-US"/>
          </a:p>
        </p:txBody>
      </p:sp>
    </p:spTree>
    <p:extLst>
      <p:ext uri="{BB962C8B-B14F-4D97-AF65-F5344CB8AC3E}">
        <p14:creationId xmlns:p14="http://schemas.microsoft.com/office/powerpoint/2010/main" val="294075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3BD9BE-0366-4059-81A4-BF26BB50EFF1}"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FBFD6E-A1A6-46B7-BC89-DD333824E3A8}" type="slidenum">
              <a:rPr lang="en-US" smtClean="0"/>
              <a:t>‹#›</a:t>
            </a:fld>
            <a:endParaRPr lang="en-US"/>
          </a:p>
        </p:txBody>
      </p:sp>
    </p:spTree>
    <p:extLst>
      <p:ext uri="{BB962C8B-B14F-4D97-AF65-F5344CB8AC3E}">
        <p14:creationId xmlns:p14="http://schemas.microsoft.com/office/powerpoint/2010/main" val="460226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3BD9BE-0366-4059-81A4-BF26BB50EFF1}"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FBFD6E-A1A6-46B7-BC89-DD333824E3A8}" type="slidenum">
              <a:rPr lang="en-US" smtClean="0"/>
              <a:t>‹#›</a:t>
            </a:fld>
            <a:endParaRPr lang="en-US"/>
          </a:p>
        </p:txBody>
      </p:sp>
    </p:spTree>
    <p:extLst>
      <p:ext uri="{BB962C8B-B14F-4D97-AF65-F5344CB8AC3E}">
        <p14:creationId xmlns:p14="http://schemas.microsoft.com/office/powerpoint/2010/main" val="975871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3BD9BE-0366-4059-81A4-BF26BB50EFF1}"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FBFD6E-A1A6-46B7-BC89-DD333824E3A8}" type="slidenum">
              <a:rPr lang="en-US" smtClean="0"/>
              <a:t>‹#›</a:t>
            </a:fld>
            <a:endParaRPr lang="en-US"/>
          </a:p>
        </p:txBody>
      </p:sp>
    </p:spTree>
    <p:extLst>
      <p:ext uri="{BB962C8B-B14F-4D97-AF65-F5344CB8AC3E}">
        <p14:creationId xmlns:p14="http://schemas.microsoft.com/office/powerpoint/2010/main" val="2134906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3BD9BE-0366-4059-81A4-BF26BB50EFF1}"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FBFD6E-A1A6-46B7-BC89-DD333824E3A8}" type="slidenum">
              <a:rPr lang="en-US" smtClean="0"/>
              <a:t>‹#›</a:t>
            </a:fld>
            <a:endParaRPr lang="en-US"/>
          </a:p>
        </p:txBody>
      </p:sp>
    </p:spTree>
    <p:extLst>
      <p:ext uri="{BB962C8B-B14F-4D97-AF65-F5344CB8AC3E}">
        <p14:creationId xmlns:p14="http://schemas.microsoft.com/office/powerpoint/2010/main" val="1139306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953BD9BE-0366-4059-81A4-BF26BB50EFF1}" type="datetimeFigureOut">
              <a:rPr lang="en-US" smtClean="0"/>
              <a:t>7/27/2026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4BFBFD6E-A1A6-46B7-BC89-DD333824E3A8}" type="slidenum">
              <a:rPr lang="en-US" smtClean="0"/>
              <a:t>‹#›</a:t>
            </a:fld>
            <a:endParaRPr lang="en-US"/>
          </a:p>
        </p:txBody>
      </p:sp>
    </p:spTree>
    <p:extLst>
      <p:ext uri="{BB962C8B-B14F-4D97-AF65-F5344CB8AC3E}">
        <p14:creationId xmlns:p14="http://schemas.microsoft.com/office/powerpoint/2010/main" val="321937877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9.xml.rels><?xml version="1.0" encoding="UTF-8" standalone="yes"?>
<Relationships xmlns="http://schemas.openxmlformats.org/package/2006/relationships"><Relationship Id="rId2" Type="http://schemas.openxmlformats.org/officeDocument/2006/relationships/hyperlink" Target="https://milwaukeesynod.org/faith-and-civic-life-resource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elca.org/faith/faith-and-society/social-statements" TargetMode="External"/><Relationship Id="rId2" Type="http://schemas.openxmlformats.org/officeDocument/2006/relationships/hyperlink" Target="https://www.elca.org/faith/faith-and-society/social-statements/church-in-society"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milwaukeesynod.org/wp-content/uploads/Faith_and_Civic_Life_Seeking_the_Wellbeing_of_All_Social_Statement-4.pdf" TargetMode="External"/><Relationship Id="rId2" Type="http://schemas.openxmlformats.org/officeDocument/2006/relationships/hyperlink" Target="https://resources.elca.org/faith-and-society/civic-life-and-faith/" TargetMode="External"/><Relationship Id="rId1" Type="http://schemas.openxmlformats.org/officeDocument/2006/relationships/slideLayout" Target="../slideLayouts/slideLayout7.xml"/><Relationship Id="rId4" Type="http://schemas.openxmlformats.org/officeDocument/2006/relationships/hyperlink" Target="https://www.elca.org/about-the-elca/who-we-are/our-purpose/social-teaching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1D04A-1D18-2066-3D82-7EDA64017D3E}"/>
              </a:ext>
            </a:extLst>
          </p:cNvPr>
          <p:cNvSpPr>
            <a:spLocks noGrp="1"/>
          </p:cNvSpPr>
          <p:nvPr>
            <p:ph type="ctrTitle"/>
          </p:nvPr>
        </p:nvSpPr>
        <p:spPr>
          <a:xfrm>
            <a:off x="785191" y="2607244"/>
            <a:ext cx="10995571" cy="4311505"/>
          </a:xfrm>
        </p:spPr>
        <p:txBody>
          <a:bodyPr>
            <a:normAutofit/>
          </a:bodyPr>
          <a:lstStyle/>
          <a:p>
            <a:pPr>
              <a:lnSpc>
                <a:spcPct val="100000"/>
              </a:lnSpc>
              <a:spcAft>
                <a:spcPts val="600"/>
              </a:spcAft>
            </a:pPr>
            <a:r>
              <a:rPr lang="en-US" sz="6000" dirty="0"/>
              <a:t>Elections &amp; Civic Engagement:</a:t>
            </a:r>
            <a:br>
              <a:rPr lang="en-US" sz="6000" dirty="0"/>
            </a:br>
            <a:r>
              <a:rPr lang="en-US" sz="1200" dirty="0"/>
              <a:t> </a:t>
            </a:r>
            <a:br>
              <a:rPr lang="en-US" sz="6000" dirty="0"/>
            </a:br>
            <a:r>
              <a:rPr lang="en-US" sz="6000" dirty="0"/>
              <a:t>What the ELCA Teaches &amp; How </a:t>
            </a:r>
            <a:br>
              <a:rPr lang="en-US" sz="6000" dirty="0"/>
            </a:br>
            <a:r>
              <a:rPr lang="en-US" sz="6000" dirty="0"/>
              <a:t>Congregations Can Engage</a:t>
            </a:r>
          </a:p>
        </p:txBody>
      </p:sp>
      <p:sp>
        <p:nvSpPr>
          <p:cNvPr id="3" name="Subtitle 2">
            <a:extLst>
              <a:ext uri="{FF2B5EF4-FFF2-40B4-BE49-F238E27FC236}">
                <a16:creationId xmlns:a16="http://schemas.microsoft.com/office/drawing/2014/main" id="{F4C3C572-4249-F088-17F6-CB08D5E508E1}"/>
              </a:ext>
            </a:extLst>
          </p:cNvPr>
          <p:cNvSpPr>
            <a:spLocks noGrp="1"/>
          </p:cNvSpPr>
          <p:nvPr>
            <p:ph type="subTitle" idx="1"/>
          </p:nvPr>
        </p:nvSpPr>
        <p:spPr>
          <a:xfrm>
            <a:off x="2269802" y="815262"/>
            <a:ext cx="9144000" cy="754025"/>
          </a:xfrm>
        </p:spPr>
        <p:txBody>
          <a:bodyPr/>
          <a:lstStyle/>
          <a:p>
            <a:r>
              <a:rPr lang="en-US" dirty="0"/>
              <a:t>Lutheran Office for Public Policy in Wisconsin</a:t>
            </a:r>
          </a:p>
        </p:txBody>
      </p:sp>
    </p:spTree>
    <p:extLst>
      <p:ext uri="{BB962C8B-B14F-4D97-AF65-F5344CB8AC3E}">
        <p14:creationId xmlns:p14="http://schemas.microsoft.com/office/powerpoint/2010/main" val="3315024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6C148-7038-7AF1-950B-E02F6B477321}"/>
              </a:ext>
            </a:extLst>
          </p:cNvPr>
          <p:cNvSpPr>
            <a:spLocks noGrp="1"/>
          </p:cNvSpPr>
          <p:nvPr>
            <p:ph type="title"/>
          </p:nvPr>
        </p:nvSpPr>
        <p:spPr>
          <a:xfrm>
            <a:off x="838200" y="65828"/>
            <a:ext cx="10515600" cy="1325563"/>
          </a:xfrm>
        </p:spPr>
        <p:txBody>
          <a:bodyPr>
            <a:normAutofit/>
          </a:bodyPr>
          <a:lstStyle/>
          <a:p>
            <a:r>
              <a:rPr lang="en-US" sz="4000"/>
              <a:t>Small Group Discussion</a:t>
            </a:r>
          </a:p>
        </p:txBody>
      </p:sp>
      <p:graphicFrame>
        <p:nvGraphicFramePr>
          <p:cNvPr id="5" name="Content Placeholder 2">
            <a:extLst>
              <a:ext uri="{FF2B5EF4-FFF2-40B4-BE49-F238E27FC236}">
                <a16:creationId xmlns:a16="http://schemas.microsoft.com/office/drawing/2014/main" id="{3133166E-4DC2-A0F5-1827-AD096FE01584}"/>
              </a:ext>
            </a:extLst>
          </p:cNvPr>
          <p:cNvGraphicFramePr>
            <a:graphicFrameLocks noGrp="1"/>
          </p:cNvGraphicFramePr>
          <p:nvPr>
            <p:ph idx="1"/>
          </p:nvPr>
        </p:nvGraphicFramePr>
        <p:xfrm>
          <a:off x="1082677" y="1192883"/>
          <a:ext cx="10415508" cy="52167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5126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0415A-5EB9-4FD8-BB4A-44D514DD3E69}"/>
              </a:ext>
            </a:extLst>
          </p:cNvPr>
          <p:cNvSpPr>
            <a:spLocks noGrp="1"/>
          </p:cNvSpPr>
          <p:nvPr>
            <p:ph type="title"/>
          </p:nvPr>
        </p:nvSpPr>
        <p:spPr>
          <a:xfrm>
            <a:off x="838200" y="365125"/>
            <a:ext cx="10338352" cy="897145"/>
          </a:xfrm>
        </p:spPr>
        <p:txBody>
          <a:bodyPr>
            <a:normAutofit/>
          </a:bodyPr>
          <a:lstStyle/>
          <a:p>
            <a:r>
              <a:rPr lang="en-US" sz="3600" b="1" dirty="0">
                <a:solidFill>
                  <a:schemeClr val="tx1"/>
                </a:solidFill>
              </a:rPr>
              <a:t>Faith-Based Advocacy and Politics</a:t>
            </a:r>
          </a:p>
        </p:txBody>
      </p:sp>
      <p:graphicFrame>
        <p:nvGraphicFramePr>
          <p:cNvPr id="5" name="Content Placeholder 2">
            <a:extLst>
              <a:ext uri="{FF2B5EF4-FFF2-40B4-BE49-F238E27FC236}">
                <a16:creationId xmlns:a16="http://schemas.microsoft.com/office/drawing/2014/main" id="{D07DEC2F-75CC-99F3-C93F-E64EA7EB924A}"/>
              </a:ext>
            </a:extLst>
          </p:cNvPr>
          <p:cNvGraphicFramePr>
            <a:graphicFrameLocks noGrp="1"/>
          </p:cNvGraphicFramePr>
          <p:nvPr>
            <p:ph idx="1"/>
            <p:extLst>
              <p:ext uri="{D42A27DB-BD31-4B8C-83A1-F6EECF244321}">
                <p14:modId xmlns:p14="http://schemas.microsoft.com/office/powerpoint/2010/main" val="3941793777"/>
              </p:ext>
            </p:extLst>
          </p:nvPr>
        </p:nvGraphicFramePr>
        <p:xfrm>
          <a:off x="711476" y="1381540"/>
          <a:ext cx="10769047" cy="5230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131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6C148-7038-7AF1-950B-E02F6B477321}"/>
              </a:ext>
            </a:extLst>
          </p:cNvPr>
          <p:cNvSpPr>
            <a:spLocks noGrp="1"/>
          </p:cNvSpPr>
          <p:nvPr>
            <p:ph type="title"/>
          </p:nvPr>
        </p:nvSpPr>
        <p:spPr>
          <a:xfrm>
            <a:off x="838200" y="0"/>
            <a:ext cx="10515600" cy="1325563"/>
          </a:xfrm>
        </p:spPr>
        <p:txBody>
          <a:bodyPr>
            <a:normAutofit/>
          </a:bodyPr>
          <a:lstStyle/>
          <a:p>
            <a:r>
              <a:rPr lang="en-US" sz="4000" dirty="0"/>
              <a:t>Small Group Discussion</a:t>
            </a:r>
          </a:p>
        </p:txBody>
      </p:sp>
      <p:graphicFrame>
        <p:nvGraphicFramePr>
          <p:cNvPr id="5" name="Content Placeholder 2">
            <a:extLst>
              <a:ext uri="{FF2B5EF4-FFF2-40B4-BE49-F238E27FC236}">
                <a16:creationId xmlns:a16="http://schemas.microsoft.com/office/drawing/2014/main" id="{3133166E-4DC2-A0F5-1827-AD096FE01584}"/>
              </a:ext>
            </a:extLst>
          </p:cNvPr>
          <p:cNvGraphicFramePr>
            <a:graphicFrameLocks noGrp="1"/>
          </p:cNvGraphicFramePr>
          <p:nvPr>
            <p:ph idx="1"/>
          </p:nvPr>
        </p:nvGraphicFramePr>
        <p:xfrm>
          <a:off x="938292" y="1141468"/>
          <a:ext cx="10415508" cy="53750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0463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19B3503-D505-49AA-97C1-B299D58DB4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7746" y="0"/>
            <a:ext cx="8124253" cy="6858000"/>
          </a:xfrm>
          <a:prstGeom prst="rect">
            <a:avLst/>
          </a:prstGeom>
          <a:solidFill>
            <a:schemeClr val="bg1">
              <a:alpha val="20000"/>
            </a:schemeClr>
          </a:solidFill>
          <a:ln>
            <a:noFill/>
          </a:ln>
          <a:effectLst>
            <a:innerShdw blurRad="139700" dist="50800" dir="54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E39A2319-946A-4C65-9B7C-1F86E9B1B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067747" cy="6857996"/>
          </a:xfrm>
          <a:prstGeom prst="rect">
            <a:avLst/>
          </a:prstGeom>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334B9D-58CF-75B7-E324-2C748A9518CF}"/>
              </a:ext>
            </a:extLst>
          </p:cNvPr>
          <p:cNvSpPr>
            <a:spLocks noGrp="1"/>
          </p:cNvSpPr>
          <p:nvPr>
            <p:ph type="title"/>
          </p:nvPr>
        </p:nvSpPr>
        <p:spPr>
          <a:xfrm>
            <a:off x="647889" y="1349680"/>
            <a:ext cx="2931320" cy="4449541"/>
          </a:xfrm>
        </p:spPr>
        <p:txBody>
          <a:bodyPr anchor="t">
            <a:normAutofit/>
          </a:bodyPr>
          <a:lstStyle/>
          <a:p>
            <a:r>
              <a:rPr lang="en-US" sz="3700" b="1">
                <a:solidFill>
                  <a:schemeClr val="tx1"/>
                </a:solidFill>
              </a:rPr>
              <a:t>Relationship Between Church and Government</a:t>
            </a:r>
          </a:p>
        </p:txBody>
      </p:sp>
      <p:graphicFrame>
        <p:nvGraphicFramePr>
          <p:cNvPr id="5" name="Content Placeholder 2">
            <a:extLst>
              <a:ext uri="{FF2B5EF4-FFF2-40B4-BE49-F238E27FC236}">
                <a16:creationId xmlns:a16="http://schemas.microsoft.com/office/drawing/2014/main" id="{9D1CBC02-DB51-7764-F565-171BD1328027}"/>
              </a:ext>
            </a:extLst>
          </p:cNvPr>
          <p:cNvGraphicFramePr>
            <a:graphicFrameLocks noGrp="1"/>
          </p:cNvGraphicFramePr>
          <p:nvPr>
            <p:ph idx="1"/>
            <p:extLst>
              <p:ext uri="{D42A27DB-BD31-4B8C-83A1-F6EECF244321}">
                <p14:modId xmlns:p14="http://schemas.microsoft.com/office/powerpoint/2010/main" val="99381380"/>
              </p:ext>
            </p:extLst>
          </p:nvPr>
        </p:nvGraphicFramePr>
        <p:xfrm>
          <a:off x="4482548" y="442291"/>
          <a:ext cx="7091803" cy="6097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6794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6C148-7038-7AF1-950B-E02F6B477321}"/>
              </a:ext>
            </a:extLst>
          </p:cNvPr>
          <p:cNvSpPr>
            <a:spLocks noGrp="1"/>
          </p:cNvSpPr>
          <p:nvPr>
            <p:ph type="title"/>
          </p:nvPr>
        </p:nvSpPr>
        <p:spPr>
          <a:xfrm>
            <a:off x="838200" y="160845"/>
            <a:ext cx="10515600" cy="982155"/>
          </a:xfrm>
        </p:spPr>
        <p:txBody>
          <a:bodyPr>
            <a:normAutofit/>
          </a:bodyPr>
          <a:lstStyle/>
          <a:p>
            <a:r>
              <a:rPr lang="en-US" sz="4800" dirty="0">
                <a:solidFill>
                  <a:schemeClr val="tx1"/>
                </a:solidFill>
              </a:rPr>
              <a:t>Small Group Discussion</a:t>
            </a:r>
          </a:p>
        </p:txBody>
      </p:sp>
      <p:graphicFrame>
        <p:nvGraphicFramePr>
          <p:cNvPr id="5" name="Content Placeholder 2">
            <a:extLst>
              <a:ext uri="{FF2B5EF4-FFF2-40B4-BE49-F238E27FC236}">
                <a16:creationId xmlns:a16="http://schemas.microsoft.com/office/drawing/2014/main" id="{3133166E-4DC2-A0F5-1827-AD096FE01584}"/>
              </a:ext>
            </a:extLst>
          </p:cNvPr>
          <p:cNvGraphicFramePr>
            <a:graphicFrameLocks noGrp="1"/>
          </p:cNvGraphicFramePr>
          <p:nvPr>
            <p:ph idx="1"/>
          </p:nvPr>
        </p:nvGraphicFramePr>
        <p:xfrm>
          <a:off x="945621" y="1265766"/>
          <a:ext cx="10233025" cy="51848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3094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8EADB-4E07-487D-82EB-FED227C25AED}"/>
              </a:ext>
            </a:extLst>
          </p:cNvPr>
          <p:cNvSpPr>
            <a:spLocks noGrp="1"/>
          </p:cNvSpPr>
          <p:nvPr>
            <p:ph type="title"/>
          </p:nvPr>
        </p:nvSpPr>
        <p:spPr>
          <a:xfrm>
            <a:off x="838200" y="365125"/>
            <a:ext cx="10447683" cy="897145"/>
          </a:xfrm>
        </p:spPr>
        <p:txBody>
          <a:bodyPr>
            <a:normAutofit/>
          </a:bodyPr>
          <a:lstStyle/>
          <a:p>
            <a:r>
              <a:rPr lang="en-US" sz="3600" b="1" dirty="0">
                <a:solidFill>
                  <a:schemeClr val="tx1"/>
                </a:solidFill>
              </a:rPr>
              <a:t>The First Amendment and Christian Nationalism</a:t>
            </a:r>
          </a:p>
        </p:txBody>
      </p:sp>
      <p:graphicFrame>
        <p:nvGraphicFramePr>
          <p:cNvPr id="5" name="Content Placeholder 2">
            <a:extLst>
              <a:ext uri="{FF2B5EF4-FFF2-40B4-BE49-F238E27FC236}">
                <a16:creationId xmlns:a16="http://schemas.microsoft.com/office/drawing/2014/main" id="{6E3975DF-534D-BD47-8082-6A0AACF5CBB8}"/>
              </a:ext>
            </a:extLst>
          </p:cNvPr>
          <p:cNvGraphicFramePr>
            <a:graphicFrameLocks noGrp="1"/>
          </p:cNvGraphicFramePr>
          <p:nvPr>
            <p:ph idx="1"/>
            <p:extLst>
              <p:ext uri="{D42A27DB-BD31-4B8C-83A1-F6EECF244321}">
                <p14:modId xmlns:p14="http://schemas.microsoft.com/office/powerpoint/2010/main" val="4191293398"/>
              </p:ext>
            </p:extLst>
          </p:nvPr>
        </p:nvGraphicFramePr>
        <p:xfrm>
          <a:off x="653144" y="1222513"/>
          <a:ext cx="11248570" cy="54153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70344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6C148-7038-7AF1-950B-E02F6B477321}"/>
              </a:ext>
            </a:extLst>
          </p:cNvPr>
          <p:cNvSpPr>
            <a:spLocks noGrp="1"/>
          </p:cNvSpPr>
          <p:nvPr>
            <p:ph type="title"/>
          </p:nvPr>
        </p:nvSpPr>
        <p:spPr>
          <a:xfrm>
            <a:off x="838200" y="160845"/>
            <a:ext cx="10515600" cy="1325563"/>
          </a:xfrm>
        </p:spPr>
        <p:txBody>
          <a:bodyPr>
            <a:normAutofit/>
          </a:bodyPr>
          <a:lstStyle/>
          <a:p>
            <a:r>
              <a:rPr lang="en-US" dirty="0">
                <a:solidFill>
                  <a:schemeClr val="tx1"/>
                </a:solidFill>
              </a:rPr>
              <a:t>Small Group Discussion</a:t>
            </a:r>
          </a:p>
        </p:txBody>
      </p:sp>
      <p:graphicFrame>
        <p:nvGraphicFramePr>
          <p:cNvPr id="5" name="Content Placeholder 2">
            <a:extLst>
              <a:ext uri="{FF2B5EF4-FFF2-40B4-BE49-F238E27FC236}">
                <a16:creationId xmlns:a16="http://schemas.microsoft.com/office/drawing/2014/main" id="{3133166E-4DC2-A0F5-1827-AD096FE01584}"/>
              </a:ext>
            </a:extLst>
          </p:cNvPr>
          <p:cNvGraphicFramePr>
            <a:graphicFrameLocks noGrp="1"/>
          </p:cNvGraphicFramePr>
          <p:nvPr>
            <p:ph idx="1"/>
          </p:nvPr>
        </p:nvGraphicFramePr>
        <p:xfrm>
          <a:off x="979488" y="1391056"/>
          <a:ext cx="10233025" cy="51848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40842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AFC82-7C54-F68C-757E-CEF21CA8F789}"/>
              </a:ext>
            </a:extLst>
          </p:cNvPr>
          <p:cNvSpPr>
            <a:spLocks noGrp="1"/>
          </p:cNvSpPr>
          <p:nvPr>
            <p:ph type="title"/>
          </p:nvPr>
        </p:nvSpPr>
        <p:spPr>
          <a:xfrm>
            <a:off x="704020" y="60728"/>
            <a:ext cx="10422836" cy="1074952"/>
          </a:xfrm>
        </p:spPr>
        <p:txBody>
          <a:bodyPr>
            <a:normAutofit/>
          </a:bodyPr>
          <a:lstStyle/>
          <a:p>
            <a:r>
              <a:rPr lang="en-US" sz="2800" b="1" dirty="0"/>
              <a:t>Hyperpartisan Polarization and Need for Constructive Engagement</a:t>
            </a:r>
          </a:p>
        </p:txBody>
      </p:sp>
      <p:sp>
        <p:nvSpPr>
          <p:cNvPr id="3" name="Content Placeholder 2">
            <a:extLst>
              <a:ext uri="{FF2B5EF4-FFF2-40B4-BE49-F238E27FC236}">
                <a16:creationId xmlns:a16="http://schemas.microsoft.com/office/drawing/2014/main" id="{51D46B9A-5F52-12F5-2921-E6837C7CE98C}"/>
              </a:ext>
            </a:extLst>
          </p:cNvPr>
          <p:cNvSpPr>
            <a:spLocks noGrp="1"/>
          </p:cNvSpPr>
          <p:nvPr>
            <p:ph idx="1"/>
          </p:nvPr>
        </p:nvSpPr>
        <p:spPr>
          <a:xfrm>
            <a:off x="576470" y="1270988"/>
            <a:ext cx="8448260" cy="3155869"/>
          </a:xfrm>
        </p:spPr>
        <p:txBody>
          <a:bodyPr>
            <a:normAutofit/>
          </a:bodyPr>
          <a:lstStyle/>
          <a:p>
            <a:pPr lvl="0"/>
            <a:r>
              <a:rPr lang="en-US" sz="2100" dirty="0">
                <a:gradFill>
                  <a:gsLst>
                    <a:gs pos="34000">
                      <a:schemeClr val="tx1">
                        <a:lumMod val="93000"/>
                      </a:schemeClr>
                    </a:gs>
                    <a:gs pos="0">
                      <a:schemeClr val="bg1">
                        <a:lumMod val="25000"/>
                        <a:lumOff val="75000"/>
                      </a:schemeClr>
                    </a:gs>
                    <a:gs pos="100000">
                      <a:schemeClr val="tx1"/>
                    </a:gs>
                  </a:gsLst>
                  <a:lin ang="4800000" scaled="0"/>
                </a:gradFill>
              </a:rPr>
              <a:t>Whereas historically political parties found ways to work together, political identities often now are connected with personal demographic identities that create an us-versus-them mentality that supersedes commonalities and harms relationships. The “mega-identities” are reinforced by news channels, social media, and political leaders and lead to hyperpolarization that sees those with different positions as the enemy without room for interaction and discussion. Our Christian identity gives room for respectful engagement and works in harmony with the goal of a democratic society that welcomes differing voices to work together for the enhancement of the common good </a:t>
            </a:r>
            <a:r>
              <a:rPr lang="en-US" sz="1800" dirty="0">
                <a:gradFill>
                  <a:gsLst>
                    <a:gs pos="34000">
                      <a:schemeClr val="tx1">
                        <a:lumMod val="93000"/>
                      </a:schemeClr>
                    </a:gs>
                    <a:gs pos="0">
                      <a:schemeClr val="bg1">
                        <a:lumMod val="25000"/>
                        <a:lumOff val="75000"/>
                      </a:schemeClr>
                    </a:gs>
                    <a:gs pos="100000">
                      <a:schemeClr val="tx1"/>
                    </a:gs>
                  </a:gsLst>
                  <a:lin ang="4800000" scaled="0"/>
                </a:gradFill>
              </a:rPr>
              <a:t>(Article 40).</a:t>
            </a:r>
          </a:p>
        </p:txBody>
      </p:sp>
      <p:pic>
        <p:nvPicPr>
          <p:cNvPr id="7" name="Graphic 6" descr="Connections">
            <a:extLst>
              <a:ext uri="{FF2B5EF4-FFF2-40B4-BE49-F238E27FC236}">
                <a16:creationId xmlns:a16="http://schemas.microsoft.com/office/drawing/2014/main" id="{8382253E-D73B-AEB7-E825-FAAF8BA74EA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70216" y="1520687"/>
            <a:ext cx="2754642" cy="2754642"/>
          </a:xfrm>
          <a:prstGeom prst="rect">
            <a:avLst/>
          </a:prstGeom>
        </p:spPr>
      </p:pic>
      <p:sp>
        <p:nvSpPr>
          <p:cNvPr id="4" name="TextBox 3">
            <a:extLst>
              <a:ext uri="{FF2B5EF4-FFF2-40B4-BE49-F238E27FC236}">
                <a16:creationId xmlns:a16="http://schemas.microsoft.com/office/drawing/2014/main" id="{2519C8BE-6B5D-AE32-0B96-40C4E4CF74FB}"/>
              </a:ext>
            </a:extLst>
          </p:cNvPr>
          <p:cNvSpPr txBox="1"/>
          <p:nvPr/>
        </p:nvSpPr>
        <p:spPr>
          <a:xfrm>
            <a:off x="579808" y="4368799"/>
            <a:ext cx="10547048" cy="1674817"/>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100" b="0" i="0" u="none" strike="noStrike" kern="1200" cap="none" spc="0" normalizeH="0" baseline="0" noProof="0" dirty="0">
                <a:ln>
                  <a:noFill/>
                </a:ln>
                <a:gradFill>
                  <a:gsLst>
                    <a:gs pos="34000">
                      <a:prstClr val="white">
                        <a:lumMod val="93000"/>
                      </a:prstClr>
                    </a:gs>
                    <a:gs pos="0">
                      <a:prstClr val="black">
                        <a:lumMod val="25000"/>
                        <a:lumOff val="75000"/>
                      </a:prstClr>
                    </a:gs>
                    <a:gs pos="100000">
                      <a:prstClr val="white"/>
                    </a:gs>
                  </a:gsLst>
                  <a:lin ang="4800000" scaled="0"/>
                </a:gradFill>
                <a:effectLst/>
                <a:uLnTx/>
                <a:uFillTx/>
                <a:latin typeface="Corbel" panose="020B0503020204020204"/>
                <a:ea typeface="+mn-ea"/>
                <a:cs typeface="+mn-cs"/>
              </a:rPr>
              <a:t>Need to recognize the influence of money and corporations and the need for support and advocacy for legislation to limit campaign contributions and increase transparency in financial reporting </a:t>
            </a:r>
            <a:r>
              <a:rPr kumimoji="0" lang="en-US" b="0" i="0" u="none" strike="noStrike" kern="1200" cap="none" spc="0" normalizeH="0" baseline="0" noProof="0" dirty="0">
                <a:ln>
                  <a:noFill/>
                </a:ln>
                <a:gradFill>
                  <a:gsLst>
                    <a:gs pos="34000">
                      <a:prstClr val="white">
                        <a:lumMod val="93000"/>
                      </a:prstClr>
                    </a:gs>
                    <a:gs pos="0">
                      <a:prstClr val="black">
                        <a:lumMod val="25000"/>
                        <a:lumOff val="75000"/>
                      </a:prstClr>
                    </a:gs>
                    <a:gs pos="100000">
                      <a:prstClr val="white"/>
                    </a:gs>
                  </a:gsLst>
                  <a:lin ang="4800000" scaled="0"/>
                </a:gradFill>
                <a:effectLst/>
                <a:uLnTx/>
                <a:uFillTx/>
                <a:latin typeface="Corbel" panose="020B0503020204020204"/>
                <a:ea typeface="+mn-ea"/>
                <a:cs typeface="+mn-cs"/>
              </a:rPr>
              <a:t>(Article 43).</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100" b="0" i="0" u="none" strike="noStrike" kern="1200" cap="none" spc="0" normalizeH="0" baseline="0" noProof="0" dirty="0">
                <a:ln>
                  <a:noFill/>
                </a:ln>
                <a:gradFill>
                  <a:gsLst>
                    <a:gs pos="34000">
                      <a:prstClr val="white">
                        <a:lumMod val="93000"/>
                      </a:prstClr>
                    </a:gs>
                    <a:gs pos="0">
                      <a:prstClr val="black">
                        <a:lumMod val="25000"/>
                        <a:lumOff val="75000"/>
                      </a:prstClr>
                    </a:gs>
                    <a:gs pos="100000">
                      <a:prstClr val="white"/>
                    </a:gs>
                  </a:gsLst>
                  <a:lin ang="4800000" scaled="0"/>
                </a:gradFill>
                <a:effectLst/>
                <a:uLnTx/>
                <a:uFillTx/>
                <a:latin typeface="Corbel" panose="020B0503020204020204"/>
                <a:ea typeface="+mn-ea"/>
                <a:cs typeface="+mn-cs"/>
              </a:rPr>
              <a:t>Commitment to civic engagement is necessary to reduce hyperpartisan polarization and is central to us as citizens and to our calling as Christians </a:t>
            </a:r>
            <a:r>
              <a:rPr kumimoji="0" lang="en-US" b="0" i="0" u="none" strike="noStrike" kern="1200" cap="none" spc="0" normalizeH="0" baseline="0" noProof="0" dirty="0">
                <a:ln>
                  <a:noFill/>
                </a:ln>
                <a:gradFill>
                  <a:gsLst>
                    <a:gs pos="34000">
                      <a:prstClr val="white">
                        <a:lumMod val="93000"/>
                      </a:prstClr>
                    </a:gs>
                    <a:gs pos="0">
                      <a:prstClr val="black">
                        <a:lumMod val="25000"/>
                        <a:lumOff val="75000"/>
                      </a:prstClr>
                    </a:gs>
                    <a:gs pos="100000">
                      <a:prstClr val="white"/>
                    </a:gs>
                  </a:gsLst>
                  <a:lin ang="4800000" scaled="0"/>
                </a:gradFill>
                <a:effectLst/>
                <a:uLnTx/>
                <a:uFillTx/>
                <a:latin typeface="Corbel" panose="020B0503020204020204"/>
                <a:ea typeface="+mn-ea"/>
                <a:cs typeface="+mn-cs"/>
              </a:rPr>
              <a:t>(Article 48</a:t>
            </a:r>
            <a:r>
              <a:rPr kumimoji="0" lang="en-US" sz="2100" b="0" i="0" u="none" strike="noStrike" kern="1200" cap="none" spc="0" normalizeH="0" baseline="0" noProof="0" dirty="0">
                <a:ln>
                  <a:noFill/>
                </a:ln>
                <a:gradFill>
                  <a:gsLst>
                    <a:gs pos="34000">
                      <a:prstClr val="white">
                        <a:lumMod val="93000"/>
                      </a:prstClr>
                    </a:gs>
                    <a:gs pos="0">
                      <a:prstClr val="black">
                        <a:lumMod val="25000"/>
                        <a:lumOff val="75000"/>
                      </a:prstClr>
                    </a:gs>
                    <a:gs pos="100000">
                      <a:prstClr val="white"/>
                    </a:gs>
                  </a:gsLst>
                  <a:lin ang="4800000" scaled="0"/>
                </a:gradFill>
                <a:effectLst/>
                <a:uLnTx/>
                <a:uFillTx/>
                <a:latin typeface="Corbel" panose="020B0503020204020204"/>
                <a:ea typeface="+mn-ea"/>
                <a:cs typeface="+mn-cs"/>
              </a:rPr>
              <a:t>).</a:t>
            </a:r>
          </a:p>
        </p:txBody>
      </p:sp>
    </p:spTree>
    <p:extLst>
      <p:ext uri="{BB962C8B-B14F-4D97-AF65-F5344CB8AC3E}">
        <p14:creationId xmlns:p14="http://schemas.microsoft.com/office/powerpoint/2010/main" val="228554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6C148-7038-7AF1-950B-E02F6B477321}"/>
              </a:ext>
            </a:extLst>
          </p:cNvPr>
          <p:cNvSpPr>
            <a:spLocks noGrp="1"/>
          </p:cNvSpPr>
          <p:nvPr>
            <p:ph type="title"/>
          </p:nvPr>
        </p:nvSpPr>
        <p:spPr>
          <a:xfrm>
            <a:off x="838200" y="160845"/>
            <a:ext cx="10515600" cy="1325563"/>
          </a:xfrm>
        </p:spPr>
        <p:txBody>
          <a:bodyPr>
            <a:normAutofit/>
          </a:bodyPr>
          <a:lstStyle/>
          <a:p>
            <a:r>
              <a:rPr lang="en-US" sz="4800" dirty="0">
                <a:solidFill>
                  <a:schemeClr val="tx1"/>
                </a:solidFill>
              </a:rPr>
              <a:t>Small Group Discussion</a:t>
            </a:r>
          </a:p>
        </p:txBody>
      </p:sp>
      <p:graphicFrame>
        <p:nvGraphicFramePr>
          <p:cNvPr id="5" name="Content Placeholder 2">
            <a:extLst>
              <a:ext uri="{FF2B5EF4-FFF2-40B4-BE49-F238E27FC236}">
                <a16:creationId xmlns:a16="http://schemas.microsoft.com/office/drawing/2014/main" id="{3133166E-4DC2-A0F5-1827-AD096FE01584}"/>
              </a:ext>
            </a:extLst>
          </p:cNvPr>
          <p:cNvGraphicFramePr>
            <a:graphicFrameLocks noGrp="1"/>
          </p:cNvGraphicFramePr>
          <p:nvPr>
            <p:ph idx="1"/>
          </p:nvPr>
        </p:nvGraphicFramePr>
        <p:xfrm>
          <a:off x="979488" y="1391056"/>
          <a:ext cx="10609132" cy="51848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6869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27CD5-9AB6-4998-0B0E-618F42A070BE}"/>
              </a:ext>
            </a:extLst>
          </p:cNvPr>
          <p:cNvSpPr>
            <a:spLocks noGrp="1"/>
          </p:cNvSpPr>
          <p:nvPr>
            <p:ph type="title"/>
          </p:nvPr>
        </p:nvSpPr>
        <p:spPr>
          <a:xfrm>
            <a:off x="809172" y="161925"/>
            <a:ext cx="10168467" cy="931485"/>
          </a:xfrm>
        </p:spPr>
        <p:txBody>
          <a:bodyPr>
            <a:normAutofit/>
          </a:bodyPr>
          <a:lstStyle/>
          <a:p>
            <a:r>
              <a:rPr lang="en-US" sz="3600" b="1" dirty="0"/>
              <a:t>Congregation Resources</a:t>
            </a:r>
          </a:p>
        </p:txBody>
      </p:sp>
      <p:sp>
        <p:nvSpPr>
          <p:cNvPr id="3" name="Content Placeholder 2">
            <a:extLst>
              <a:ext uri="{FF2B5EF4-FFF2-40B4-BE49-F238E27FC236}">
                <a16:creationId xmlns:a16="http://schemas.microsoft.com/office/drawing/2014/main" id="{C6689F48-FA2C-4DEC-E730-44B3A9632CA0}"/>
              </a:ext>
            </a:extLst>
          </p:cNvPr>
          <p:cNvSpPr>
            <a:spLocks noGrp="1"/>
          </p:cNvSpPr>
          <p:nvPr>
            <p:ph idx="1"/>
          </p:nvPr>
        </p:nvSpPr>
        <p:spPr>
          <a:xfrm>
            <a:off x="1103086" y="1146629"/>
            <a:ext cx="10250714" cy="5452684"/>
          </a:xfrm>
        </p:spPr>
        <p:txBody>
          <a:bodyPr>
            <a:normAutofit fontScale="55000" lnSpcReduction="20000"/>
          </a:bodyPr>
          <a:lstStyle/>
          <a:p>
            <a:pPr>
              <a:lnSpc>
                <a:spcPct val="120000"/>
              </a:lnSpc>
            </a:pPr>
            <a:r>
              <a:rPr lang="en-US" sz="3600" dirty="0">
                <a:hlinkClick r:id="rId2"/>
              </a:rPr>
              <a:t>Faith and Civic Life – Greater Milwaukee Synod ELCA</a:t>
            </a:r>
            <a:endParaRPr lang="en-US" sz="3600" dirty="0"/>
          </a:p>
          <a:p>
            <a:pPr>
              <a:lnSpc>
                <a:spcPct val="120000"/>
              </a:lnSpc>
            </a:pPr>
            <a:r>
              <a:rPr lang="en-US" sz="4000" b="1" dirty="0"/>
              <a:t>Link to Social Statement</a:t>
            </a:r>
            <a:endParaRPr lang="en-US" sz="4000" dirty="0"/>
          </a:p>
          <a:p>
            <a:pPr>
              <a:lnSpc>
                <a:spcPct val="120000"/>
              </a:lnSpc>
            </a:pPr>
            <a:r>
              <a:rPr lang="en-US" sz="4000" b="1" dirty="0"/>
              <a:t>Leader’s Guide: </a:t>
            </a:r>
            <a:r>
              <a:rPr lang="en-US" sz="4000" dirty="0"/>
              <a:t>Provides guidance for each of six sessions, including purpose of the session, opening scripture, summary of articles for discussion, suggested video, and small group discussion questions</a:t>
            </a:r>
          </a:p>
          <a:p>
            <a:pPr>
              <a:lnSpc>
                <a:spcPct val="120000"/>
              </a:lnSpc>
            </a:pPr>
            <a:r>
              <a:rPr lang="en-US" sz="4000" b="1" dirty="0"/>
              <a:t>Participant Materials: </a:t>
            </a:r>
            <a:r>
              <a:rPr lang="en-US" sz="4000" dirty="0"/>
              <a:t>Provides purpose of session, summary of articles, and small group discussion questions</a:t>
            </a:r>
          </a:p>
          <a:p>
            <a:pPr>
              <a:lnSpc>
                <a:spcPct val="120000"/>
              </a:lnSpc>
            </a:pPr>
            <a:r>
              <a:rPr lang="en-US" sz="4000" b="1" dirty="0"/>
              <a:t>Videos: </a:t>
            </a:r>
            <a:r>
              <a:rPr lang="en-US" sz="4000" dirty="0"/>
              <a:t>A video interview is provided on the topic for each session. Note that the comments are those of the interviewee and do not speak for the ELCA. You are encouraged to create your own video or real time discussion if you have a local person to speak to the session topic. Suggestions for an interview are included in each session.</a:t>
            </a:r>
          </a:p>
          <a:p>
            <a:pPr>
              <a:lnSpc>
                <a:spcPct val="120000"/>
              </a:lnSpc>
            </a:pPr>
            <a:r>
              <a:rPr lang="en-US" sz="4000" b="1" dirty="0"/>
              <a:t>PowerPoint Slides: </a:t>
            </a:r>
            <a:r>
              <a:rPr lang="en-US" sz="4000" dirty="0"/>
              <a:t>Slides are provided for each session to use or adapt as appropriate for your study.</a:t>
            </a:r>
          </a:p>
        </p:txBody>
      </p:sp>
    </p:spTree>
    <p:extLst>
      <p:ext uri="{BB962C8B-B14F-4D97-AF65-F5344CB8AC3E}">
        <p14:creationId xmlns:p14="http://schemas.microsoft.com/office/powerpoint/2010/main" val="2560591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3A19E-1811-4E73-F431-D60B9A6FB853}"/>
              </a:ext>
            </a:extLst>
          </p:cNvPr>
          <p:cNvSpPr>
            <a:spLocks noGrp="1"/>
          </p:cNvSpPr>
          <p:nvPr>
            <p:ph type="title"/>
          </p:nvPr>
        </p:nvSpPr>
        <p:spPr/>
        <p:txBody>
          <a:bodyPr/>
          <a:lstStyle/>
          <a:p>
            <a:r>
              <a:rPr lang="en-US" dirty="0"/>
              <a:t>ELCA Social Statements</a:t>
            </a:r>
          </a:p>
        </p:txBody>
      </p:sp>
      <p:sp>
        <p:nvSpPr>
          <p:cNvPr id="3" name="Content Placeholder 2">
            <a:extLst>
              <a:ext uri="{FF2B5EF4-FFF2-40B4-BE49-F238E27FC236}">
                <a16:creationId xmlns:a16="http://schemas.microsoft.com/office/drawing/2014/main" id="{4B0B4ABD-EF33-A985-9313-5E44CD019DA1}"/>
              </a:ext>
            </a:extLst>
          </p:cNvPr>
          <p:cNvSpPr>
            <a:spLocks noGrp="1"/>
          </p:cNvSpPr>
          <p:nvPr>
            <p:ph idx="1"/>
          </p:nvPr>
        </p:nvSpPr>
        <p:spPr/>
        <p:txBody>
          <a:bodyPr>
            <a:normAutofit/>
          </a:bodyPr>
          <a:lstStyle/>
          <a:p>
            <a:pPr>
              <a:lnSpc>
                <a:spcPct val="100000"/>
              </a:lnSpc>
              <a:spcAft>
                <a:spcPts val="600"/>
              </a:spcAft>
            </a:pPr>
            <a:r>
              <a:rPr lang="en-US" sz="3200" dirty="0">
                <a:latin typeface="Century Gothic" panose="020B0502020202020204" pitchFamily="34" charset="0"/>
              </a:rPr>
              <a:t>Teaching and policy documents that assist us in thinking about and discussing social issues in the context of faith and life. </a:t>
            </a:r>
          </a:p>
          <a:p>
            <a:pPr>
              <a:lnSpc>
                <a:spcPct val="100000"/>
              </a:lnSpc>
              <a:spcAft>
                <a:spcPts val="600"/>
              </a:spcAft>
            </a:pPr>
            <a:r>
              <a:rPr lang="en-US" sz="3200" dirty="0">
                <a:latin typeface="Century Gothic" panose="020B0502020202020204" pitchFamily="34" charset="0"/>
              </a:rPr>
              <a:t>Set policy for the ELCA, guide statements of rostered leaders, and guide the advocacy and work as a publicly engaged church. </a:t>
            </a:r>
          </a:p>
          <a:p>
            <a:pPr>
              <a:lnSpc>
                <a:spcPct val="100000"/>
              </a:lnSpc>
              <a:spcAft>
                <a:spcPts val="600"/>
              </a:spcAft>
            </a:pPr>
            <a:r>
              <a:rPr lang="en-US" sz="3200" dirty="0">
                <a:latin typeface="Century Gothic" panose="020B0502020202020204" pitchFamily="34" charset="0"/>
              </a:rPr>
              <a:t>Are NOT prescriptive for all members of the ELCA.</a:t>
            </a:r>
          </a:p>
        </p:txBody>
      </p:sp>
    </p:spTree>
    <p:extLst>
      <p:ext uri="{BB962C8B-B14F-4D97-AF65-F5344CB8AC3E}">
        <p14:creationId xmlns:p14="http://schemas.microsoft.com/office/powerpoint/2010/main" val="4182746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358089-2E54-4747-8D77-434291EB9A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10" name="Rectangle 9">
            <a:extLst>
              <a:ext uri="{FF2B5EF4-FFF2-40B4-BE49-F238E27FC236}">
                <a16:creationId xmlns:a16="http://schemas.microsoft.com/office/drawing/2014/main" id="{F0318841-B257-4D3A-A6E5-309C003E0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62127"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 name="Title 1">
            <a:extLst>
              <a:ext uri="{FF2B5EF4-FFF2-40B4-BE49-F238E27FC236}">
                <a16:creationId xmlns:a16="http://schemas.microsoft.com/office/drawing/2014/main" id="{39B2A98B-547D-7EB2-5CC1-197A23D6D1C0}"/>
              </a:ext>
            </a:extLst>
          </p:cNvPr>
          <p:cNvSpPr>
            <a:spLocks noGrp="1"/>
          </p:cNvSpPr>
          <p:nvPr>
            <p:ph type="title"/>
          </p:nvPr>
        </p:nvSpPr>
        <p:spPr>
          <a:xfrm>
            <a:off x="838200" y="688748"/>
            <a:ext cx="2855140" cy="5480504"/>
          </a:xfrm>
        </p:spPr>
        <p:txBody>
          <a:bodyPr anchor="ctr">
            <a:normAutofit/>
          </a:bodyPr>
          <a:lstStyle/>
          <a:p>
            <a:r>
              <a:rPr lang="en-US" sz="3600">
                <a:solidFill>
                  <a:srgbClr val="F2F2F2"/>
                </a:solidFill>
              </a:rPr>
              <a:t>ELCA Social Statements</a:t>
            </a:r>
          </a:p>
        </p:txBody>
      </p:sp>
      <p:sp>
        <p:nvSpPr>
          <p:cNvPr id="3" name="Content Placeholder 2">
            <a:extLst>
              <a:ext uri="{FF2B5EF4-FFF2-40B4-BE49-F238E27FC236}">
                <a16:creationId xmlns:a16="http://schemas.microsoft.com/office/drawing/2014/main" id="{E48564F1-5052-F448-DB47-7E2EA6101399}"/>
              </a:ext>
            </a:extLst>
          </p:cNvPr>
          <p:cNvSpPr>
            <a:spLocks noGrp="1"/>
          </p:cNvSpPr>
          <p:nvPr>
            <p:ph idx="1"/>
          </p:nvPr>
        </p:nvSpPr>
        <p:spPr>
          <a:xfrm>
            <a:off x="4371881" y="563061"/>
            <a:ext cx="7302842" cy="6038622"/>
          </a:xfrm>
        </p:spPr>
        <p:txBody>
          <a:bodyPr anchor="ctr">
            <a:normAutofit fontScale="92500" lnSpcReduction="10000"/>
          </a:bodyPr>
          <a:lstStyle/>
          <a:p>
            <a:pPr marL="0" indent="0">
              <a:lnSpc>
                <a:spcPct val="100000"/>
              </a:lnSpc>
              <a:buNone/>
            </a:pPr>
            <a:r>
              <a:rPr lang="en-US" sz="3200" dirty="0">
                <a:solidFill>
                  <a:schemeClr val="tx1">
                    <a:lumMod val="95000"/>
                  </a:schemeClr>
                </a:solidFill>
                <a:latin typeface="Century Gothic" panose="020B0502020202020204" pitchFamily="34" charset="0"/>
              </a:rPr>
              <a:t>Since its founding in 1988, the ELCA has adopted 14 social statements that “guide the life of this church as an institution and inform the conscience of its members in the spirit of Christian liberty” (ELCA social statement, “</a:t>
            </a:r>
            <a:r>
              <a:rPr lang="en-US" sz="3200" u="sng" dirty="0">
                <a:solidFill>
                  <a:schemeClr val="tx1">
                    <a:lumMod val="95000"/>
                  </a:schemeClr>
                </a:solidFill>
                <a:latin typeface="Century Gothic" panose="020B0502020202020204" pitchFamily="34" charset="0"/>
                <a:hlinkClick r:id="rId2"/>
              </a:rPr>
              <a:t>The Church in Society: A Lutheran Perspective</a:t>
            </a:r>
            <a:r>
              <a:rPr lang="en-US" sz="3200" dirty="0">
                <a:solidFill>
                  <a:schemeClr val="tx1">
                    <a:lumMod val="95000"/>
                  </a:schemeClr>
                </a:solidFill>
                <a:latin typeface="Century Gothic" panose="020B0502020202020204" pitchFamily="34" charset="0"/>
              </a:rPr>
              <a:t>”).</a:t>
            </a:r>
          </a:p>
          <a:p>
            <a:pPr marL="0" indent="0">
              <a:buNone/>
            </a:pPr>
            <a:endParaRPr lang="en-US" sz="2000" dirty="0">
              <a:solidFill>
                <a:schemeClr val="tx1">
                  <a:lumMod val="95000"/>
                </a:schemeClr>
              </a:solidFill>
            </a:endParaRPr>
          </a:p>
          <a:p>
            <a:pPr marL="0" indent="0">
              <a:lnSpc>
                <a:spcPct val="110000"/>
              </a:lnSpc>
              <a:buNone/>
            </a:pPr>
            <a:r>
              <a:rPr lang="en-US" sz="2400" dirty="0">
                <a:solidFill>
                  <a:schemeClr val="tx1">
                    <a:lumMod val="95000"/>
                  </a:schemeClr>
                </a:solidFill>
                <a:latin typeface="Century Gothic" panose="020B0502020202020204" pitchFamily="34" charset="0"/>
              </a:rPr>
              <a:t>Statements have been issued on Abortion, Caring for Creation, Criminal Justice, Economic Life, Education, Health Care, Human Sexuality, Race-Ethnicity-and Culture, Sexism, and others. See statements at </a:t>
            </a:r>
            <a:r>
              <a:rPr lang="en-US" sz="2400" dirty="0">
                <a:solidFill>
                  <a:schemeClr val="tx1">
                    <a:lumMod val="95000"/>
                  </a:schemeClr>
                </a:solidFill>
                <a:latin typeface="Century Gothic" panose="020B0502020202020204" pitchFamily="34" charset="0"/>
                <a:hlinkClick r:id="rId3"/>
              </a:rPr>
              <a:t>https://www.elca.org/faith/faith-and-society/social-statements</a:t>
            </a:r>
            <a:endParaRPr lang="en-US" sz="2400" dirty="0">
              <a:solidFill>
                <a:schemeClr val="tx1">
                  <a:lumMod val="95000"/>
                </a:schemeClr>
              </a:solidFill>
              <a:latin typeface="Century Gothic" panose="020B0502020202020204" pitchFamily="34" charset="0"/>
            </a:endParaRPr>
          </a:p>
          <a:p>
            <a:pPr marL="0" indent="0">
              <a:lnSpc>
                <a:spcPct val="110000"/>
              </a:lnSpc>
              <a:buNone/>
            </a:pPr>
            <a:endParaRPr lang="en-US" sz="2400" dirty="0">
              <a:solidFill>
                <a:schemeClr val="tx1">
                  <a:lumMod val="95000"/>
                </a:schemeClr>
              </a:solidFill>
              <a:latin typeface="Century Gothic" panose="020B0502020202020204" pitchFamily="34" charset="0"/>
            </a:endParaRPr>
          </a:p>
        </p:txBody>
      </p:sp>
    </p:spTree>
    <p:extLst>
      <p:ext uri="{BB962C8B-B14F-4D97-AF65-F5344CB8AC3E}">
        <p14:creationId xmlns:p14="http://schemas.microsoft.com/office/powerpoint/2010/main" val="2165802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E0AD3-3DED-8B38-812F-18D1F30A22CF}"/>
              </a:ext>
            </a:extLst>
          </p:cNvPr>
          <p:cNvSpPr>
            <a:spLocks noGrp="1"/>
          </p:cNvSpPr>
          <p:nvPr>
            <p:ph type="title"/>
          </p:nvPr>
        </p:nvSpPr>
        <p:spPr>
          <a:xfrm>
            <a:off x="838200" y="223319"/>
            <a:ext cx="10515600" cy="1325563"/>
          </a:xfrm>
        </p:spPr>
        <p:txBody>
          <a:bodyPr>
            <a:normAutofit/>
          </a:bodyPr>
          <a:lstStyle/>
          <a:p>
            <a:r>
              <a:rPr lang="en-US" dirty="0">
                <a:solidFill>
                  <a:schemeClr val="tx1"/>
                </a:solidFill>
              </a:rPr>
              <a:t>Social Statements</a:t>
            </a:r>
          </a:p>
        </p:txBody>
      </p:sp>
      <p:graphicFrame>
        <p:nvGraphicFramePr>
          <p:cNvPr id="5" name="Content Placeholder 2">
            <a:extLst>
              <a:ext uri="{FF2B5EF4-FFF2-40B4-BE49-F238E27FC236}">
                <a16:creationId xmlns:a16="http://schemas.microsoft.com/office/drawing/2014/main" id="{637B3EC2-243B-807A-E8BC-221B1725E792}"/>
              </a:ext>
            </a:extLst>
          </p:cNvPr>
          <p:cNvGraphicFramePr>
            <a:graphicFrameLocks noGrp="1"/>
          </p:cNvGraphicFramePr>
          <p:nvPr>
            <p:ph idx="1"/>
          </p:nvPr>
        </p:nvGraphicFramePr>
        <p:xfrm>
          <a:off x="979488" y="1548882"/>
          <a:ext cx="10233025" cy="49439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0174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A8EA64-3FAB-F0E3-942A-96228B6A0BD8}"/>
              </a:ext>
            </a:extLst>
          </p:cNvPr>
          <p:cNvSpPr txBox="1"/>
          <p:nvPr/>
        </p:nvSpPr>
        <p:spPr>
          <a:xfrm>
            <a:off x="972457" y="585409"/>
            <a:ext cx="9889067" cy="1323439"/>
          </a:xfrm>
          <a:prstGeom prst="rect">
            <a:avLst/>
          </a:prstGeom>
          <a:noFill/>
        </p:spPr>
        <p:txBody>
          <a:bodyPr wrap="square" rtlCol="0">
            <a:spAutoFit/>
          </a:bodyPr>
          <a:lstStyle/>
          <a:p>
            <a:r>
              <a:rPr lang="en-US" sz="3200" dirty="0"/>
              <a:t>Download Social Statement </a:t>
            </a:r>
            <a:endParaRPr lang="en-US" sz="3200" dirty="0">
              <a:hlinkClick r:id="rId2"/>
            </a:endParaRPr>
          </a:p>
          <a:p>
            <a:endParaRPr lang="en-US" sz="1600" dirty="0">
              <a:hlinkClick r:id="rId2"/>
            </a:endParaRPr>
          </a:p>
          <a:p>
            <a:r>
              <a:rPr lang="en-US" sz="3200" dirty="0">
                <a:hlinkClick r:id="rId2"/>
              </a:rPr>
              <a:t>Civic Life and Faith Social Statement - ELCA Resources</a:t>
            </a:r>
            <a:endParaRPr lang="en-US" sz="3200" dirty="0"/>
          </a:p>
        </p:txBody>
      </p:sp>
      <p:sp>
        <p:nvSpPr>
          <p:cNvPr id="3" name="TextBox 2">
            <a:extLst>
              <a:ext uri="{FF2B5EF4-FFF2-40B4-BE49-F238E27FC236}">
                <a16:creationId xmlns:a16="http://schemas.microsoft.com/office/drawing/2014/main" id="{FC42B7BE-5DBC-622D-EFFF-B46C331C3834}"/>
              </a:ext>
            </a:extLst>
          </p:cNvPr>
          <p:cNvSpPr txBox="1"/>
          <p:nvPr/>
        </p:nvSpPr>
        <p:spPr>
          <a:xfrm>
            <a:off x="972457" y="2306562"/>
            <a:ext cx="9347200" cy="3816429"/>
          </a:xfrm>
          <a:prstGeom prst="rect">
            <a:avLst/>
          </a:prstGeom>
          <a:noFill/>
        </p:spPr>
        <p:txBody>
          <a:bodyPr wrap="square" rtlCol="0">
            <a:spAutoFit/>
          </a:bodyPr>
          <a:lstStyle/>
          <a:p>
            <a:r>
              <a:rPr lang="en-US" sz="3200" dirty="0"/>
              <a:t>PDF of Statement</a:t>
            </a:r>
          </a:p>
          <a:p>
            <a:endParaRPr lang="en-US" sz="1600" dirty="0"/>
          </a:p>
          <a:p>
            <a:r>
              <a:rPr lang="en-US" sz="3200" dirty="0">
                <a:hlinkClick r:id="rId3"/>
              </a:rPr>
              <a:t>Faith_and_Civic_Life_Seeking_the_Wellbeing_of_All_Social_Statement-4.pdf</a:t>
            </a:r>
            <a:endParaRPr lang="en-US" sz="3200" dirty="0"/>
          </a:p>
          <a:p>
            <a:endParaRPr lang="en-US" sz="3200" dirty="0"/>
          </a:p>
          <a:p>
            <a:r>
              <a:rPr lang="en-US" sz="3200" dirty="0"/>
              <a:t>ELCA Social Teachings  - List of Statements</a:t>
            </a:r>
          </a:p>
          <a:p>
            <a:endParaRPr lang="en-US" sz="1600" dirty="0"/>
          </a:p>
          <a:p>
            <a:r>
              <a:rPr lang="en-US" sz="3200" dirty="0">
                <a:hlinkClick r:id="rId4"/>
              </a:rPr>
              <a:t>Understanding Lutheran Social Teachings</a:t>
            </a:r>
            <a:endParaRPr lang="en-US" sz="3200" dirty="0"/>
          </a:p>
          <a:p>
            <a:endParaRPr lang="en-US" dirty="0"/>
          </a:p>
        </p:txBody>
      </p:sp>
    </p:spTree>
    <p:extLst>
      <p:ext uri="{BB962C8B-B14F-4D97-AF65-F5344CB8AC3E}">
        <p14:creationId xmlns:p14="http://schemas.microsoft.com/office/powerpoint/2010/main" val="432275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645A8-79F9-F46A-BD37-C1A21D17316E}"/>
              </a:ext>
            </a:extLst>
          </p:cNvPr>
          <p:cNvSpPr>
            <a:spLocks noGrp="1"/>
          </p:cNvSpPr>
          <p:nvPr>
            <p:ph type="title"/>
          </p:nvPr>
        </p:nvSpPr>
        <p:spPr/>
        <p:txBody>
          <a:bodyPr/>
          <a:lstStyle/>
          <a:p>
            <a:r>
              <a:rPr lang="en-US" dirty="0"/>
              <a:t>Six Sessions – Si</a:t>
            </a:r>
            <a:r>
              <a:rPr kumimoji="0" lang="en-US" sz="5400" b="0" i="0" u="none" strike="noStrike" kern="1200" cap="none" spc="0" normalizeH="0" baseline="0" noProof="0" dirty="0">
                <a:ln>
                  <a:noFill/>
                </a:ln>
                <a:gradFill flip="none" rotWithShape="1">
                  <a:gsLst>
                    <a:gs pos="28000">
                      <a:prstClr val="white">
                        <a:lumMod val="93000"/>
                      </a:prstClr>
                    </a:gs>
                    <a:gs pos="0">
                      <a:prstClr val="black">
                        <a:lumMod val="25000"/>
                        <a:lumOff val="75000"/>
                      </a:prstClr>
                    </a:gs>
                    <a:gs pos="100000">
                      <a:srgbClr val="94D7E4">
                        <a:lumMod val="0"/>
                        <a:lumOff val="100000"/>
                      </a:srgbClr>
                    </a:gs>
                  </a:gsLst>
                  <a:lin ang="4800000" scaled="0"/>
                  <a:tileRect/>
                </a:gradFill>
                <a:effectLst/>
                <a:uLnTx/>
                <a:uFillTx/>
                <a:latin typeface="Corbel" panose="020B0503020204020204"/>
                <a:ea typeface="+mj-ea"/>
                <a:cs typeface="+mj-cs"/>
              </a:rPr>
              <a:t>x Themes </a:t>
            </a:r>
            <a:endParaRPr lang="en-US" dirty="0"/>
          </a:p>
        </p:txBody>
      </p:sp>
      <p:sp>
        <p:nvSpPr>
          <p:cNvPr id="3" name="Content Placeholder 2">
            <a:extLst>
              <a:ext uri="{FF2B5EF4-FFF2-40B4-BE49-F238E27FC236}">
                <a16:creationId xmlns:a16="http://schemas.microsoft.com/office/drawing/2014/main" id="{490246AA-8D97-B5FD-C709-74FBF2E44873}"/>
              </a:ext>
            </a:extLst>
          </p:cNvPr>
          <p:cNvSpPr>
            <a:spLocks noGrp="1"/>
          </p:cNvSpPr>
          <p:nvPr>
            <p:ph idx="1"/>
          </p:nvPr>
        </p:nvSpPr>
        <p:spPr/>
        <p:txBody>
          <a:bodyPr>
            <a:normAutofit lnSpcReduction="10000"/>
          </a:bodyPr>
          <a:lstStyle/>
          <a:p>
            <a:pPr>
              <a:lnSpc>
                <a:spcPct val="100000"/>
              </a:lnSpc>
              <a:spcAft>
                <a:spcPts val="600"/>
              </a:spcAft>
            </a:pPr>
            <a:r>
              <a:rPr lang="en-US" sz="3200" dirty="0"/>
              <a:t>Our Calling as Christians to Engage in Civic Life</a:t>
            </a:r>
          </a:p>
          <a:p>
            <a:pPr>
              <a:lnSpc>
                <a:spcPct val="100000"/>
              </a:lnSpc>
              <a:spcAft>
                <a:spcPts val="600"/>
              </a:spcAft>
            </a:pPr>
            <a:r>
              <a:rPr lang="en-US" sz="3200" dirty="0"/>
              <a:t>Our Christian Understanding of Power</a:t>
            </a:r>
          </a:p>
          <a:p>
            <a:pPr>
              <a:lnSpc>
                <a:spcPct val="100000"/>
              </a:lnSpc>
              <a:spcAft>
                <a:spcPts val="600"/>
              </a:spcAft>
            </a:pPr>
            <a:r>
              <a:rPr lang="en-US" sz="3200" dirty="0"/>
              <a:t>Faith-Based Advocacy and Politics</a:t>
            </a:r>
          </a:p>
          <a:p>
            <a:pPr>
              <a:lnSpc>
                <a:spcPct val="100000"/>
              </a:lnSpc>
              <a:spcAft>
                <a:spcPts val="600"/>
              </a:spcAft>
            </a:pPr>
            <a:r>
              <a:rPr lang="en-US" sz="3200" dirty="0"/>
              <a:t>Relationship Between Church and Government</a:t>
            </a:r>
          </a:p>
          <a:p>
            <a:pPr>
              <a:lnSpc>
                <a:spcPct val="100000"/>
              </a:lnSpc>
              <a:spcAft>
                <a:spcPts val="600"/>
              </a:spcAft>
            </a:pPr>
            <a:r>
              <a:rPr lang="en-US" sz="3200" dirty="0"/>
              <a:t>The First Amendment and Christian Nationalism</a:t>
            </a:r>
          </a:p>
          <a:p>
            <a:pPr>
              <a:lnSpc>
                <a:spcPct val="100000"/>
              </a:lnSpc>
              <a:spcAft>
                <a:spcPts val="600"/>
              </a:spcAft>
            </a:pPr>
            <a:r>
              <a:rPr lang="en-US" sz="3200" dirty="0"/>
              <a:t>Hyperpartisan Polarization and Need for Constructive Engagement</a:t>
            </a:r>
          </a:p>
        </p:txBody>
      </p:sp>
    </p:spTree>
    <p:extLst>
      <p:ext uri="{BB962C8B-B14F-4D97-AF65-F5344CB8AC3E}">
        <p14:creationId xmlns:p14="http://schemas.microsoft.com/office/powerpoint/2010/main" val="1747363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AEBF5-B169-249F-367A-256ED2A953E6}"/>
              </a:ext>
            </a:extLst>
          </p:cNvPr>
          <p:cNvSpPr>
            <a:spLocks noGrp="1"/>
          </p:cNvSpPr>
          <p:nvPr>
            <p:ph type="title"/>
          </p:nvPr>
        </p:nvSpPr>
        <p:spPr>
          <a:xfrm>
            <a:off x="393095" y="181277"/>
            <a:ext cx="10515600" cy="1325563"/>
          </a:xfrm>
        </p:spPr>
        <p:txBody>
          <a:bodyPr>
            <a:normAutofit/>
          </a:bodyPr>
          <a:lstStyle/>
          <a:p>
            <a:r>
              <a:rPr lang="en-US" sz="3800" b="1" dirty="0"/>
              <a:t>Our Calling as Christians to Engage in Civic Life</a:t>
            </a:r>
          </a:p>
        </p:txBody>
      </p:sp>
      <p:graphicFrame>
        <p:nvGraphicFramePr>
          <p:cNvPr id="5" name="Content Placeholder 2">
            <a:extLst>
              <a:ext uri="{FF2B5EF4-FFF2-40B4-BE49-F238E27FC236}">
                <a16:creationId xmlns:a16="http://schemas.microsoft.com/office/drawing/2014/main" id="{8EDB2DBA-72C9-44A4-59D3-FE2A825BEE62}"/>
              </a:ext>
            </a:extLst>
          </p:cNvPr>
          <p:cNvGraphicFramePr>
            <a:graphicFrameLocks noGrp="1"/>
          </p:cNvGraphicFramePr>
          <p:nvPr>
            <p:ph idx="1"/>
            <p:extLst>
              <p:ext uri="{D42A27DB-BD31-4B8C-83A1-F6EECF244321}">
                <p14:modId xmlns:p14="http://schemas.microsoft.com/office/powerpoint/2010/main" val="3539476196"/>
              </p:ext>
            </p:extLst>
          </p:nvPr>
        </p:nvGraphicFramePr>
        <p:xfrm>
          <a:off x="752303" y="1341815"/>
          <a:ext cx="10694629" cy="50928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3881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6C148-7038-7AF1-950B-E02F6B477321}"/>
              </a:ext>
            </a:extLst>
          </p:cNvPr>
          <p:cNvSpPr>
            <a:spLocks noGrp="1"/>
          </p:cNvSpPr>
          <p:nvPr>
            <p:ph type="title"/>
          </p:nvPr>
        </p:nvSpPr>
        <p:spPr>
          <a:xfrm>
            <a:off x="838200" y="0"/>
            <a:ext cx="10515600" cy="1325563"/>
          </a:xfrm>
        </p:spPr>
        <p:txBody>
          <a:bodyPr>
            <a:normAutofit/>
          </a:bodyPr>
          <a:lstStyle/>
          <a:p>
            <a:r>
              <a:rPr lang="en-US" sz="4000" dirty="0"/>
              <a:t>Small Group Discussion</a:t>
            </a:r>
          </a:p>
        </p:txBody>
      </p:sp>
      <p:graphicFrame>
        <p:nvGraphicFramePr>
          <p:cNvPr id="5" name="Content Placeholder 2">
            <a:extLst>
              <a:ext uri="{FF2B5EF4-FFF2-40B4-BE49-F238E27FC236}">
                <a16:creationId xmlns:a16="http://schemas.microsoft.com/office/drawing/2014/main" id="{3133166E-4DC2-A0F5-1827-AD096FE01584}"/>
              </a:ext>
            </a:extLst>
          </p:cNvPr>
          <p:cNvGraphicFramePr>
            <a:graphicFrameLocks noGrp="1"/>
          </p:cNvGraphicFramePr>
          <p:nvPr>
            <p:ph idx="1"/>
          </p:nvPr>
        </p:nvGraphicFramePr>
        <p:xfrm>
          <a:off x="1109242" y="1244696"/>
          <a:ext cx="10415508" cy="52167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3834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619B3503-D505-49AA-97C1-B299D58DB4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7746" y="0"/>
            <a:ext cx="8124253" cy="6858000"/>
          </a:xfrm>
          <a:prstGeom prst="rect">
            <a:avLst/>
          </a:prstGeom>
          <a:solidFill>
            <a:schemeClr val="bg1">
              <a:alpha val="20000"/>
            </a:schemeClr>
          </a:solidFill>
          <a:ln>
            <a:noFill/>
          </a:ln>
          <a:effectLst>
            <a:innerShdw blurRad="139700" dist="50800" dir="54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E39A2319-946A-4C65-9B7C-1F86E9B1B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067747" cy="6857996"/>
          </a:xfrm>
          <a:prstGeom prst="rect">
            <a:avLst/>
          </a:prstGeom>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19D468-52D1-2400-E2F3-E6078F378763}"/>
              </a:ext>
            </a:extLst>
          </p:cNvPr>
          <p:cNvSpPr>
            <a:spLocks noGrp="1"/>
          </p:cNvSpPr>
          <p:nvPr>
            <p:ph type="title"/>
          </p:nvPr>
        </p:nvSpPr>
        <p:spPr>
          <a:xfrm>
            <a:off x="617649" y="1335166"/>
            <a:ext cx="2931320" cy="4449541"/>
          </a:xfrm>
        </p:spPr>
        <p:txBody>
          <a:bodyPr anchor="t">
            <a:normAutofit/>
          </a:bodyPr>
          <a:lstStyle/>
          <a:p>
            <a:r>
              <a:rPr lang="en-US" sz="3000" b="1" dirty="0">
                <a:solidFill>
                  <a:schemeClr val="tx1"/>
                </a:solidFill>
              </a:rPr>
              <a:t>Our Christian Understanding of Power</a:t>
            </a:r>
          </a:p>
        </p:txBody>
      </p:sp>
      <p:sp>
        <p:nvSpPr>
          <p:cNvPr id="6" name="TextBox 5">
            <a:extLst>
              <a:ext uri="{FF2B5EF4-FFF2-40B4-BE49-F238E27FC236}">
                <a16:creationId xmlns:a16="http://schemas.microsoft.com/office/drawing/2014/main" id="{C5C85646-3D84-F6F4-93C5-0AEC8E6A0F3C}"/>
              </a:ext>
            </a:extLst>
          </p:cNvPr>
          <p:cNvSpPr txBox="1"/>
          <p:nvPr/>
        </p:nvSpPr>
        <p:spPr>
          <a:xfrm>
            <a:off x="4113399" y="210023"/>
            <a:ext cx="7823200" cy="6740307"/>
          </a:xfrm>
          <a:prstGeom prst="rect">
            <a:avLst/>
          </a:prstGeom>
          <a:noFill/>
        </p:spPr>
        <p:txBody>
          <a:bodyPr wrap="square" rtlCol="0">
            <a:spAutoFit/>
          </a:bodyPr>
          <a:lstStyle/>
          <a:p>
            <a:pPr marL="342900" lvl="0" indent="-342900">
              <a:buFont typeface="Arial" panose="020B0604020202020204" pitchFamily="34" charset="0"/>
              <a:buChar char="•"/>
            </a:pPr>
            <a:r>
              <a:rPr lang="en-US" sz="2400" dirty="0"/>
              <a:t>God’s expansive, life-giving power works toward the well-being of all </a:t>
            </a:r>
            <a:r>
              <a:rPr lang="en-US" dirty="0"/>
              <a:t>(Article 2</a:t>
            </a:r>
            <a:r>
              <a:rPr lang="en-US" sz="2400" dirty="0"/>
              <a:t>).</a:t>
            </a:r>
          </a:p>
          <a:p>
            <a:pPr lvl="0"/>
            <a:endParaRPr lang="en-US" sz="1200" dirty="0"/>
          </a:p>
          <a:p>
            <a:pPr marL="342900" indent="-342900">
              <a:buFont typeface="Arial" panose="020B0604020202020204" pitchFamily="34" charset="0"/>
              <a:buChar char="•"/>
            </a:pPr>
            <a:r>
              <a:rPr lang="en-US" sz="2400" dirty="0"/>
              <a:t>“It is sin when civic or political power is used at the expense of others. One group’s self-interest cannot justify denying the humanity or dignity of others. . . . It also is sin when human beings completely avoid civic life and thereby do not work to serve </a:t>
            </a:r>
            <a:r>
              <a:rPr lang="en-US" sz="2400" u="sng" dirty="0"/>
              <a:t>neighbor justice </a:t>
            </a:r>
            <a:r>
              <a:rPr lang="en-US" sz="2400" dirty="0"/>
              <a:t>through it. . . . At the same time, it is sin when we support leaders who put their own power and self-interest above the needs of their constituents” </a:t>
            </a:r>
            <a:r>
              <a:rPr lang="en-US" dirty="0"/>
              <a:t>(Article 4, p. 15).</a:t>
            </a:r>
          </a:p>
          <a:p>
            <a:endParaRPr lang="en-US" sz="1200" dirty="0"/>
          </a:p>
          <a:p>
            <a:pPr marL="342900" indent="-342900">
              <a:buFont typeface="Arial" panose="020B0604020202020204" pitchFamily="34" charset="0"/>
              <a:buChar char="•"/>
            </a:pPr>
            <a:r>
              <a:rPr lang="en-US" sz="2400" dirty="0"/>
              <a:t>God’s creative power grants agency for people to determine their own lives in mutual recognition of self-determination of others </a:t>
            </a:r>
            <a:r>
              <a:rPr lang="en-US" dirty="0"/>
              <a:t>(Article 23</a:t>
            </a:r>
            <a:r>
              <a:rPr lang="en-US" sz="2400" dirty="0"/>
              <a:t>).</a:t>
            </a:r>
          </a:p>
          <a:p>
            <a:endParaRPr lang="en-US" sz="1200" dirty="0"/>
          </a:p>
          <a:p>
            <a:pPr marL="342900" indent="-342900">
              <a:buFont typeface="Arial" panose="020B0604020202020204" pitchFamily="34" charset="0"/>
              <a:buChar char="•"/>
            </a:pPr>
            <a:r>
              <a:rPr lang="en-US" sz="2400" dirty="0"/>
              <a:t>The U.S. Constitution and amendments provide definition and protections to provide for the well-being of all </a:t>
            </a:r>
            <a:r>
              <a:rPr lang="en-US" dirty="0"/>
              <a:t>(Articles 24-26).</a:t>
            </a:r>
          </a:p>
          <a:p>
            <a:pPr lvl="0"/>
            <a:endParaRPr lang="en-US" dirty="0"/>
          </a:p>
        </p:txBody>
      </p:sp>
    </p:spTree>
    <p:extLst>
      <p:ext uri="{BB962C8B-B14F-4D97-AF65-F5344CB8AC3E}">
        <p14:creationId xmlns:p14="http://schemas.microsoft.com/office/powerpoint/2010/main" val="1434811633"/>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
  <TotalTime>3188</TotalTime>
  <Words>2124</Words>
  <Application>Microsoft Office PowerPoint</Application>
  <PresentationFormat>Widescreen</PresentationFormat>
  <Paragraphs>108</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Century Gothic</vt:lpstr>
      <vt:lpstr>Corbel</vt:lpstr>
      <vt:lpstr>Depth</vt:lpstr>
      <vt:lpstr>Elections &amp; Civic Engagement:   What the ELCA Teaches &amp; How  Congregations Can Engage</vt:lpstr>
      <vt:lpstr>ELCA Social Statements</vt:lpstr>
      <vt:lpstr>ELCA Social Statements</vt:lpstr>
      <vt:lpstr>Social Statements</vt:lpstr>
      <vt:lpstr>PowerPoint Presentation</vt:lpstr>
      <vt:lpstr>Six Sessions – Six Themes </vt:lpstr>
      <vt:lpstr>Our Calling as Christians to Engage in Civic Life</vt:lpstr>
      <vt:lpstr>Small Group Discussion</vt:lpstr>
      <vt:lpstr>Our Christian Understanding of Power</vt:lpstr>
      <vt:lpstr>Small Group Discussion</vt:lpstr>
      <vt:lpstr>Faith-Based Advocacy and Politics</vt:lpstr>
      <vt:lpstr>Small Group Discussion</vt:lpstr>
      <vt:lpstr>Relationship Between Church and Government</vt:lpstr>
      <vt:lpstr>Small Group Discussion</vt:lpstr>
      <vt:lpstr>The First Amendment and Christian Nationalism</vt:lpstr>
      <vt:lpstr>Small Group Discussion</vt:lpstr>
      <vt:lpstr>Hyperpartisan Polarization and Need for Constructive Engagement</vt:lpstr>
      <vt:lpstr>Small Group Discussion</vt:lpstr>
      <vt:lpstr>Congregation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Joyce Caldwell</dc:creator>
  <cp:lastModifiedBy>Joyce Caldwell</cp:lastModifiedBy>
  <cp:revision>1</cp:revision>
  <cp:lastPrinted>2026-07-27T19:31:44Z</cp:lastPrinted>
  <dcterms:created xsi:type="dcterms:W3CDTF">2026-07-21T20:39:09Z</dcterms:created>
  <dcterms:modified xsi:type="dcterms:W3CDTF">2026-07-28T23:27:57Z</dcterms:modified>
</cp:coreProperties>
</file>